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257" r:id="rId3"/>
    <p:sldId id="269" r:id="rId4"/>
    <p:sldId id="313" r:id="rId5"/>
    <p:sldId id="286" r:id="rId6"/>
    <p:sldId id="303" r:id="rId7"/>
    <p:sldId id="304" r:id="rId8"/>
    <p:sldId id="305" r:id="rId9"/>
    <p:sldId id="310" r:id="rId10"/>
    <p:sldId id="311" r:id="rId11"/>
    <p:sldId id="308" r:id="rId12"/>
    <p:sldId id="309" r:id="rId13"/>
    <p:sldId id="287" r:id="rId14"/>
    <p:sldId id="288" r:id="rId15"/>
    <p:sldId id="290" r:id="rId16"/>
    <p:sldId id="291" r:id="rId17"/>
    <p:sldId id="289" r:id="rId18"/>
    <p:sldId id="293" r:id="rId19"/>
    <p:sldId id="295" r:id="rId20"/>
    <p:sldId id="296" r:id="rId21"/>
    <p:sldId id="314" r:id="rId22"/>
    <p:sldId id="316" r:id="rId23"/>
    <p:sldId id="298" r:id="rId24"/>
  </p:sldIdLst>
  <p:sldSz cx="6858000" cy="9906000" type="A4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9769" autoAdjust="0"/>
  </p:normalViewPr>
  <p:slideViewPr>
    <p:cSldViewPr snapToGrid="0">
      <p:cViewPr varScale="1">
        <p:scale>
          <a:sx n="75" d="100"/>
          <a:sy n="75" d="100"/>
        </p:scale>
        <p:origin x="3036" y="5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2249-DCEC-48B6-8B18-740F19BE4984}" type="datetimeFigureOut">
              <a:rPr lang="ko-KR" altLang="en-US" smtClean="0"/>
              <a:pPr/>
              <a:t>2022-08-16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E3B9-CACA-4C85-9ADE-D51DB53424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296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2249-DCEC-48B6-8B18-740F19BE4984}" type="datetimeFigureOut">
              <a:rPr lang="ko-KR" altLang="en-US" smtClean="0"/>
              <a:pPr/>
              <a:t>2022-08-16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E3B9-CACA-4C85-9ADE-D51DB53424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1833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2249-DCEC-48B6-8B18-740F19BE4984}" type="datetimeFigureOut">
              <a:rPr lang="ko-KR" altLang="en-US" smtClean="0"/>
              <a:pPr/>
              <a:t>2022-08-16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E3B9-CACA-4C85-9ADE-D51DB53424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4988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2249-DCEC-48B6-8B18-740F19BE4984}" type="datetimeFigureOut">
              <a:rPr lang="ko-KR" altLang="en-US" smtClean="0"/>
              <a:pPr/>
              <a:t>2022-08-16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E3B9-CACA-4C85-9ADE-D51DB53424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8583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2249-DCEC-48B6-8B18-740F19BE4984}" type="datetimeFigureOut">
              <a:rPr lang="ko-KR" altLang="en-US" smtClean="0"/>
              <a:pPr/>
              <a:t>2022-08-16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E3B9-CACA-4C85-9ADE-D51DB53424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7150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2249-DCEC-48B6-8B18-740F19BE4984}" type="datetimeFigureOut">
              <a:rPr lang="ko-KR" altLang="en-US" smtClean="0"/>
              <a:pPr/>
              <a:t>2022-08-16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E3B9-CACA-4C85-9ADE-D51DB53424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1048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2249-DCEC-48B6-8B18-740F19BE4984}" type="datetimeFigureOut">
              <a:rPr lang="ko-KR" altLang="en-US" smtClean="0"/>
              <a:pPr/>
              <a:t>2022-08-16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E3B9-CACA-4C85-9ADE-D51DB53424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313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2249-DCEC-48B6-8B18-740F19BE4984}" type="datetimeFigureOut">
              <a:rPr lang="ko-KR" altLang="en-US" smtClean="0"/>
              <a:pPr/>
              <a:t>2022-08-16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E3B9-CACA-4C85-9ADE-D51DB53424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449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2249-DCEC-48B6-8B18-740F19BE4984}" type="datetimeFigureOut">
              <a:rPr lang="ko-KR" altLang="en-US" smtClean="0"/>
              <a:pPr/>
              <a:t>2022-08-16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E3B9-CACA-4C85-9ADE-D51DB53424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845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2249-DCEC-48B6-8B18-740F19BE4984}" type="datetimeFigureOut">
              <a:rPr lang="ko-KR" altLang="en-US" smtClean="0"/>
              <a:pPr/>
              <a:t>2022-08-16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E3B9-CACA-4C85-9ADE-D51DB53424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7217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2249-DCEC-48B6-8B18-740F19BE4984}" type="datetimeFigureOut">
              <a:rPr lang="ko-KR" altLang="en-US" smtClean="0"/>
              <a:pPr/>
              <a:t>2022-08-16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E3B9-CACA-4C85-9ADE-D51DB53424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100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32249-DCEC-48B6-8B18-740F19BE4984}" type="datetimeFigureOut">
              <a:rPr lang="ko-KR" altLang="en-US" smtClean="0"/>
              <a:pPr/>
              <a:t>2022-08-16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3E3B9-CACA-4C85-9ADE-D51DB53424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1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4.png"/><Relationship Id="rId7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11" Type="http://schemas.openxmlformats.org/officeDocument/2006/relationships/image" Target="../media/image31.png"/><Relationship Id="rId5" Type="http://schemas.openxmlformats.org/officeDocument/2006/relationships/image" Target="../media/image40.png"/><Relationship Id="rId10" Type="http://schemas.openxmlformats.org/officeDocument/2006/relationships/image" Target="../media/image30.png"/><Relationship Id="rId4" Type="http://schemas.openxmlformats.org/officeDocument/2006/relationships/image" Target="../media/image39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.png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png"/><Relationship Id="rId10" Type="http://schemas.openxmlformats.org/officeDocument/2006/relationships/image" Target="../media/image50.jpeg"/><Relationship Id="rId4" Type="http://schemas.openxmlformats.org/officeDocument/2006/relationships/image" Target="../media/image44.png"/><Relationship Id="rId9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.png"/><Relationship Id="rId7" Type="http://schemas.openxmlformats.org/officeDocument/2006/relationships/image" Target="../media/image5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34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promake@nate.co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channel/UCV6HXuTuSbN__kZtCoYTD2A" TargetMode="External"/><Relationship Id="rId4" Type="http://schemas.openxmlformats.org/officeDocument/2006/relationships/hyperlink" Target="https://www.promakeup.or.kr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24.jpe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17EAF05-BC28-31CF-5A6E-17E6B7BCDC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9"/>
            <a:ext cx="6858000" cy="9698082"/>
          </a:xfrm>
          <a:prstGeom prst="rect">
            <a:avLst/>
          </a:prstGeom>
        </p:spPr>
      </p:pic>
      <p:sp>
        <p:nvSpPr>
          <p:cNvPr id="30" name="이등변 삼각형 29"/>
          <p:cNvSpPr/>
          <p:nvPr/>
        </p:nvSpPr>
        <p:spPr>
          <a:xfrm>
            <a:off x="0" y="6101550"/>
            <a:ext cx="510640" cy="3804450"/>
          </a:xfrm>
          <a:prstGeom prst="triangle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F085F1B8-EF41-40BE-94AE-9C0299497298}"/>
              </a:ext>
            </a:extLst>
          </p:cNvPr>
          <p:cNvSpPr/>
          <p:nvPr/>
        </p:nvSpPr>
        <p:spPr>
          <a:xfrm rot="16200000">
            <a:off x="3889914" y="6731292"/>
            <a:ext cx="1839334" cy="3871356"/>
          </a:xfrm>
          <a:prstGeom prst="rect">
            <a:avLst/>
          </a:prstGeom>
          <a:solidFill>
            <a:srgbClr val="B5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DBC2D48-22E8-471D-BAE1-9D847DBC7492}"/>
              </a:ext>
            </a:extLst>
          </p:cNvPr>
          <p:cNvSpPr/>
          <p:nvPr/>
        </p:nvSpPr>
        <p:spPr>
          <a:xfrm>
            <a:off x="-2" y="6439437"/>
            <a:ext cx="6880189" cy="3460621"/>
          </a:xfrm>
          <a:prstGeom prst="rect">
            <a:avLst/>
          </a:prstGeom>
          <a:solidFill>
            <a:srgbClr val="C31328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78903" y="6833717"/>
            <a:ext cx="56756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200" b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dobe 고딕 Std B" panose="020B0800000000000000" pitchFamily="34" charset="-127"/>
                <a:ea typeface="Adobe 고딕 Std B" panose="020B0800000000000000" pitchFamily="34" charset="-127"/>
              </a:rPr>
              <a:t>피부</a:t>
            </a:r>
            <a:endParaRPr lang="en-US" altLang="ko-KR" sz="7200" b="1" dirty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glow rad="101600">
                  <a:srgbClr val="C00000">
                    <a:alpha val="40000"/>
                  </a:srgb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r>
              <a:rPr lang="ko-KR" altLang="en-US" sz="72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직종 설명서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A78B2768-E560-23A1-AA1D-42BDBC3649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917" y="8830336"/>
            <a:ext cx="1111908" cy="93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24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62" y="8919155"/>
            <a:ext cx="793298" cy="7932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02677" y="-69328"/>
            <a:ext cx="4062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500" b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ESTHETIC</a:t>
            </a:r>
            <a:endParaRPr lang="ko-KR" altLang="en-US" sz="5500" b="1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93118" y="2222117"/>
            <a:ext cx="6624369" cy="3406457"/>
            <a:chOff x="193118" y="2222117"/>
            <a:chExt cx="6624369" cy="3406457"/>
          </a:xfrm>
        </p:grpSpPr>
        <p:sp>
          <p:nvSpPr>
            <p:cNvPr id="26" name="TextBox 25"/>
            <p:cNvSpPr txBox="1"/>
            <p:nvPr/>
          </p:nvSpPr>
          <p:spPr>
            <a:xfrm>
              <a:off x="193118" y="3405853"/>
              <a:ext cx="662436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/>
              <a:r>
                <a:rPr lang="en-US" altLang="ko-KR" sz="1300" dirty="0">
                  <a:latin typeface="+mn-ea"/>
                </a:rPr>
                <a:t>10.</a:t>
              </a:r>
              <a:r>
                <a:rPr lang="ko-KR" altLang="en-US" sz="1300" dirty="0">
                  <a:latin typeface="+mn-ea"/>
                </a:rPr>
                <a:t> 해면으로</a:t>
              </a:r>
              <a:r>
                <a:rPr lang="en-US" altLang="ko-KR" sz="1300" dirty="0">
                  <a:latin typeface="+mn-ea"/>
                </a:rPr>
                <a:t> </a:t>
              </a:r>
              <a:r>
                <a:rPr lang="ko-KR" altLang="en-US" sz="1300" dirty="0">
                  <a:latin typeface="+mn-ea"/>
                </a:rPr>
                <a:t>잔여물 제거      </a:t>
              </a:r>
              <a:r>
                <a:rPr lang="en-US" altLang="ko-KR" sz="1300" dirty="0">
                  <a:latin typeface="+mn-ea"/>
                </a:rPr>
                <a:t>11. </a:t>
              </a:r>
              <a:r>
                <a:rPr lang="ko-KR" altLang="en-US" sz="1300" dirty="0" err="1">
                  <a:latin typeface="+mn-ea"/>
                </a:rPr>
                <a:t>냉습포로</a:t>
              </a:r>
              <a:r>
                <a:rPr lang="ko-KR" altLang="en-US" sz="1300" dirty="0">
                  <a:latin typeface="+mn-ea"/>
                </a:rPr>
                <a:t> 잔여물 제거</a:t>
              </a:r>
              <a:r>
                <a:rPr lang="en-US" altLang="ko-KR" sz="1300" dirty="0">
                  <a:latin typeface="+mn-ea"/>
                </a:rPr>
                <a:t>    12. </a:t>
              </a:r>
              <a:r>
                <a:rPr lang="ko-KR" altLang="en-US" sz="1300" dirty="0">
                  <a:latin typeface="+mn-ea"/>
                </a:rPr>
                <a:t>토너로 피부 정돈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93667" y="5336186"/>
              <a:ext cx="2011575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/>
              <a:r>
                <a:rPr lang="en-US" altLang="ko-KR" sz="1300" dirty="0">
                  <a:latin typeface="+mn-ea"/>
                </a:rPr>
                <a:t>14. </a:t>
              </a:r>
              <a:r>
                <a:rPr lang="ko-KR" altLang="en-US" sz="1300" dirty="0">
                  <a:latin typeface="+mn-ea"/>
                </a:rPr>
                <a:t>마무리 크림 도포</a:t>
              </a:r>
            </a:p>
          </p:txBody>
        </p:sp>
        <p:pic>
          <p:nvPicPr>
            <p:cNvPr id="33802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4428" y="4225607"/>
              <a:ext cx="1848056" cy="100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ABE8D0C3-71E9-4FC8-BA81-A40F8C5B1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8752" y="2222340"/>
              <a:ext cx="1868849" cy="1074151"/>
            </a:xfrm>
            <a:prstGeom prst="rect">
              <a:avLst/>
            </a:prstGeom>
          </p:spPr>
        </p:pic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058B7E5D-3627-4A5B-A3CA-ACFB2FC5D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8983" y="4220179"/>
              <a:ext cx="1907072" cy="1032488"/>
            </a:xfrm>
            <a:prstGeom prst="rect">
              <a:avLst/>
            </a:prstGeom>
          </p:spPr>
        </p:pic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6ED6560D-8FBE-492C-81D4-79EB0EBE4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500" y="2236872"/>
              <a:ext cx="1907072" cy="1122344"/>
            </a:xfrm>
            <a:prstGeom prst="rect">
              <a:avLst/>
            </a:prstGeom>
          </p:spPr>
        </p:pic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AD20B460-5CE6-418C-A2F9-DB0263247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428" y="2222117"/>
              <a:ext cx="1907072" cy="1070079"/>
            </a:xfrm>
            <a:prstGeom prst="rect">
              <a:avLst/>
            </a:prstGeom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0E850FD9-1E37-4952-9F8C-45E9E6020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499" y="4199349"/>
              <a:ext cx="1907072" cy="105331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99275" y="5336185"/>
              <a:ext cx="199430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/>
              <a:r>
                <a:rPr lang="en-US" altLang="ko-KR" sz="1300" dirty="0">
                  <a:latin typeface="+mn-ea"/>
                </a:rPr>
                <a:t>13. </a:t>
              </a:r>
              <a:r>
                <a:rPr lang="ko-KR" altLang="en-US" sz="1300" dirty="0" err="1">
                  <a:latin typeface="+mn-ea"/>
                </a:rPr>
                <a:t>립</a:t>
              </a:r>
              <a:r>
                <a:rPr lang="en-US" altLang="ko-KR" sz="1300" dirty="0">
                  <a:latin typeface="+mn-ea"/>
                </a:rPr>
                <a:t>&amp;</a:t>
              </a:r>
              <a:r>
                <a:rPr lang="ko-KR" altLang="en-US" sz="1300" dirty="0">
                  <a:latin typeface="+mn-ea"/>
                </a:rPr>
                <a:t>아이크림 도포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9962" y="5336185"/>
              <a:ext cx="208519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/>
              <a:r>
                <a:rPr lang="en-US" altLang="ko-KR" sz="1300" dirty="0">
                  <a:latin typeface="+mn-ea"/>
                </a:rPr>
                <a:t>15. After-</a:t>
              </a:r>
              <a:r>
                <a:rPr lang="ko-KR" altLang="en-US" sz="1300" dirty="0">
                  <a:latin typeface="+mn-ea"/>
                </a:rPr>
                <a:t>마스크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5040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4662" y="1631981"/>
            <a:ext cx="303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2. </a:t>
            </a:r>
            <a:r>
              <a:rPr lang="ko-KR" altLang="en-US" sz="24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경기 방식 별 상세안내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02677" y="-69328"/>
            <a:ext cx="4062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500" b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ESTHETIC</a:t>
            </a:r>
            <a:endParaRPr lang="ko-KR" altLang="en-US" sz="5500" b="1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444662" y="5965981"/>
            <a:ext cx="6995785" cy="1373300"/>
            <a:chOff x="366929" y="6406463"/>
            <a:chExt cx="6995785" cy="1373300"/>
          </a:xfrm>
        </p:grpSpPr>
        <p:pic>
          <p:nvPicPr>
            <p:cNvPr id="3482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8180" y="6432598"/>
              <a:ext cx="1783779" cy="100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Box 15"/>
            <p:cNvSpPr txBox="1"/>
            <p:nvPr/>
          </p:nvSpPr>
          <p:spPr>
            <a:xfrm>
              <a:off x="366929" y="7487375"/>
              <a:ext cx="6995785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/>
              <a:r>
                <a:rPr lang="en-US" altLang="ko-KR" sz="1300" dirty="0">
                  <a:latin typeface="+mn-ea"/>
                </a:rPr>
                <a:t>4. </a:t>
              </a:r>
              <a:r>
                <a:rPr lang="ko-KR" altLang="en-US" sz="1300" dirty="0">
                  <a:latin typeface="+mn-ea"/>
                </a:rPr>
                <a:t>양 손 소독                  </a:t>
              </a:r>
              <a:r>
                <a:rPr lang="en-US" altLang="ko-KR" sz="1300" dirty="0">
                  <a:latin typeface="+mn-ea"/>
                </a:rPr>
                <a:t>5. Before-</a:t>
              </a:r>
              <a:r>
                <a:rPr lang="ko-KR" altLang="en-US" sz="1300" dirty="0">
                  <a:latin typeface="+mn-ea"/>
                </a:rPr>
                <a:t>팔                  </a:t>
              </a:r>
              <a:r>
                <a:rPr lang="en-US" altLang="ko-KR" sz="1300" dirty="0">
                  <a:latin typeface="+mn-ea"/>
                </a:rPr>
                <a:t>6. Before-</a:t>
              </a:r>
              <a:r>
                <a:rPr lang="ko-KR" altLang="en-US" sz="1300" dirty="0">
                  <a:latin typeface="+mn-ea"/>
                </a:rPr>
                <a:t>다리</a:t>
              </a:r>
            </a:p>
          </p:txBody>
        </p:sp>
        <p:pic>
          <p:nvPicPr>
            <p:cNvPr id="34822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55693" y="6406463"/>
              <a:ext cx="1779403" cy="100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823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97201" y="6406463"/>
              <a:ext cx="1729560" cy="100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8" name="그룹 7"/>
          <p:cNvGrpSpPr/>
          <p:nvPr/>
        </p:nvGrpSpPr>
        <p:grpSpPr>
          <a:xfrm>
            <a:off x="399874" y="7788264"/>
            <a:ext cx="6185630" cy="1582702"/>
            <a:chOff x="345221" y="7984840"/>
            <a:chExt cx="6185630" cy="1582702"/>
          </a:xfrm>
        </p:grpSpPr>
        <p:sp>
          <p:nvSpPr>
            <p:cNvPr id="21" name="TextBox 20"/>
            <p:cNvSpPr txBox="1"/>
            <p:nvPr/>
          </p:nvSpPr>
          <p:spPr>
            <a:xfrm>
              <a:off x="345221" y="9075099"/>
              <a:ext cx="202585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/>
              <a:r>
                <a:rPr lang="en-US" altLang="ko-KR" sz="1300" dirty="0">
                  <a:latin typeface="+mn-ea"/>
                </a:rPr>
                <a:t>7. </a:t>
              </a:r>
              <a:r>
                <a:rPr lang="ko-KR" altLang="en-US" sz="1300" dirty="0">
                  <a:latin typeface="+mn-ea"/>
                </a:rPr>
                <a:t>토너 </a:t>
              </a:r>
              <a:r>
                <a:rPr lang="ko-KR" altLang="en-US" sz="1300" dirty="0" err="1">
                  <a:latin typeface="+mn-ea"/>
                </a:rPr>
                <a:t>화장솜으로</a:t>
              </a:r>
              <a:r>
                <a:rPr lang="ko-KR" altLang="en-US" sz="1300" dirty="0">
                  <a:latin typeface="+mn-ea"/>
                </a:rPr>
                <a:t>  </a:t>
              </a:r>
              <a:endParaRPr lang="en-US" altLang="ko-KR" sz="1300" dirty="0">
                <a:latin typeface="+mn-ea"/>
              </a:endParaRPr>
            </a:p>
            <a:p>
              <a:pPr marL="228600" indent="-228600"/>
              <a:r>
                <a:rPr lang="en-US" altLang="ko-KR" sz="1300" dirty="0">
                  <a:latin typeface="+mn-ea"/>
                </a:rPr>
                <a:t>   </a:t>
              </a:r>
              <a:r>
                <a:rPr lang="ko-KR" altLang="en-US" sz="1300" dirty="0">
                  <a:latin typeface="+mn-ea"/>
                </a:rPr>
                <a:t>팔 전체 </a:t>
              </a:r>
              <a:r>
                <a:rPr lang="ko-KR" altLang="en-US" sz="1300" dirty="0" err="1">
                  <a:latin typeface="+mn-ea"/>
                </a:rPr>
                <a:t>클렌징</a:t>
              </a:r>
              <a:r>
                <a:rPr lang="ko-KR" altLang="en-US" sz="1300" dirty="0">
                  <a:latin typeface="+mn-ea"/>
                </a:rPr>
                <a:t> 실시                           </a:t>
              </a:r>
            </a:p>
          </p:txBody>
        </p:sp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1CD7EC82-D425-41FB-BC71-7817BF762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181" y="8022463"/>
              <a:ext cx="1783779" cy="1002137"/>
            </a:xfrm>
            <a:prstGeom prst="rect">
              <a:avLst/>
            </a:prstGeom>
          </p:spPr>
        </p:pic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E73A9095-6473-474C-9449-842B69EA0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1749" y="7984841"/>
              <a:ext cx="1773347" cy="1039759"/>
            </a:xfrm>
            <a:prstGeom prst="rect">
              <a:avLst/>
            </a:prstGeom>
          </p:spPr>
        </p:pic>
        <p:pic>
          <p:nvPicPr>
            <p:cNvPr id="23" name="Picture 9">
              <a:extLst>
                <a:ext uri="{FF2B5EF4-FFF2-40B4-BE49-F238E27FC236}">
                  <a16:creationId xmlns:a16="http://schemas.microsoft.com/office/drawing/2014/main" id="{92E49A1F-2C7D-43C5-8F9E-EBBC2CF587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97201" y="7984840"/>
              <a:ext cx="1752640" cy="1039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TextBox 17"/>
            <p:cNvSpPr txBox="1"/>
            <p:nvPr/>
          </p:nvSpPr>
          <p:spPr>
            <a:xfrm>
              <a:off x="2371080" y="9093928"/>
              <a:ext cx="177334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/>
              <a:r>
                <a:rPr lang="en-US" altLang="ko-KR" sz="1300" dirty="0">
                  <a:latin typeface="+mn-ea"/>
                </a:rPr>
                <a:t>8. </a:t>
              </a:r>
              <a:r>
                <a:rPr lang="ko-KR" altLang="en-US" sz="1300" dirty="0">
                  <a:latin typeface="+mn-ea"/>
                </a:rPr>
                <a:t>팔 전체 오일 도포</a:t>
              </a:r>
              <a:endParaRPr lang="en-US" altLang="ko-KR" sz="1300" dirty="0">
                <a:latin typeface="+mn-ea"/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4404877" y="9075099"/>
              <a:ext cx="212597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/>
              <a:r>
                <a:rPr lang="en-US" altLang="ko-KR" sz="1300" dirty="0">
                  <a:latin typeface="+mn-ea"/>
                </a:rPr>
                <a:t>9. </a:t>
              </a:r>
              <a:r>
                <a:rPr lang="ko-KR" altLang="en-US" sz="1300" dirty="0">
                  <a:latin typeface="+mn-ea"/>
                </a:rPr>
                <a:t>팔 매뉴얼테크닉 실시</a:t>
              </a:r>
              <a:endParaRPr lang="en-US" altLang="ko-KR" sz="1300" dirty="0">
                <a:latin typeface="+mn-ea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95783" y="1252505"/>
            <a:ext cx="66480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>
                <a:solidFill>
                  <a:srgbClr val="0066FF"/>
                </a:solidFill>
                <a:latin typeface="+mn-ea"/>
              </a:rPr>
              <a:t>+</a:t>
            </a:r>
            <a:r>
              <a:rPr lang="ko-KR" altLang="en-US" sz="2200" b="1" dirty="0">
                <a:solidFill>
                  <a:srgbClr val="0066FF"/>
                </a:solidFill>
                <a:latin typeface="+mn-ea"/>
              </a:rPr>
              <a:t>영상 촬영</a:t>
            </a:r>
            <a:r>
              <a:rPr lang="en-US" altLang="ko-KR" sz="2200" b="1" dirty="0">
                <a:solidFill>
                  <a:srgbClr val="0066FF"/>
                </a:solidFill>
                <a:latin typeface="+mn-ea"/>
              </a:rPr>
              <a:t>(</a:t>
            </a:r>
            <a:r>
              <a:rPr lang="ko-KR" altLang="en-US" sz="2200" b="1" dirty="0">
                <a:solidFill>
                  <a:srgbClr val="0066FF"/>
                </a:solidFill>
                <a:latin typeface="+mn-ea"/>
              </a:rPr>
              <a:t>편집</a:t>
            </a:r>
            <a:r>
              <a:rPr lang="en-US" altLang="ko-KR" sz="2200" b="1" dirty="0">
                <a:solidFill>
                  <a:srgbClr val="0066FF"/>
                </a:solidFill>
                <a:latin typeface="+mn-ea"/>
              </a:rPr>
              <a:t>) </a:t>
            </a:r>
            <a:r>
              <a:rPr lang="ko-KR" altLang="en-US" sz="2200" b="1" dirty="0">
                <a:solidFill>
                  <a:srgbClr val="0066FF"/>
                </a:solidFill>
                <a:latin typeface="+mn-ea"/>
              </a:rPr>
              <a:t>예시</a:t>
            </a:r>
            <a:r>
              <a:rPr lang="en-US" altLang="ko-KR" sz="2400" b="1" dirty="0">
                <a:solidFill>
                  <a:srgbClr val="0066FF"/>
                </a:solidFill>
                <a:latin typeface="+mn-ea"/>
              </a:rPr>
              <a:t>: </a:t>
            </a:r>
            <a:r>
              <a:rPr lang="ko-KR" altLang="en-US" sz="2000" b="1" dirty="0">
                <a:solidFill>
                  <a:srgbClr val="0066FF"/>
                </a:solidFill>
                <a:latin typeface="+mn-ea"/>
              </a:rPr>
              <a:t>살롱테크닉</a:t>
            </a:r>
            <a:r>
              <a:rPr lang="en-US" altLang="ko-KR" sz="2000" b="1" dirty="0">
                <a:solidFill>
                  <a:srgbClr val="0066FF"/>
                </a:solidFill>
                <a:latin typeface="+mn-ea"/>
              </a:rPr>
              <a:t>(</a:t>
            </a:r>
            <a:r>
              <a:rPr lang="ko-KR" altLang="en-US" sz="2000" b="1" dirty="0">
                <a:solidFill>
                  <a:srgbClr val="0066FF"/>
                </a:solidFill>
                <a:latin typeface="+mn-ea"/>
              </a:rPr>
              <a:t>팔</a:t>
            </a:r>
            <a:r>
              <a:rPr lang="en-US" altLang="ko-KR" sz="2000" b="1" dirty="0">
                <a:solidFill>
                  <a:srgbClr val="0066FF"/>
                </a:solidFill>
                <a:latin typeface="+mn-ea"/>
              </a:rPr>
              <a:t>&amp;</a:t>
            </a:r>
            <a:r>
              <a:rPr lang="ko-KR" altLang="en-US" sz="2000" b="1" dirty="0">
                <a:solidFill>
                  <a:srgbClr val="0066FF"/>
                </a:solidFill>
                <a:latin typeface="+mn-ea"/>
              </a:rPr>
              <a:t>다리</a:t>
            </a:r>
            <a:r>
              <a:rPr lang="en-US" altLang="ko-KR" sz="2000" b="1" dirty="0">
                <a:solidFill>
                  <a:srgbClr val="0066FF"/>
                </a:solidFill>
                <a:latin typeface="+mn-ea"/>
              </a:rPr>
              <a:t>)</a:t>
            </a:r>
          </a:p>
          <a:p>
            <a:endParaRPr lang="en-US" altLang="ko-KR" sz="2400" b="1" dirty="0">
              <a:solidFill>
                <a:srgbClr val="0066FF"/>
              </a:solidFill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600" dirty="0" err="1">
                <a:latin typeface="+mn-ea"/>
              </a:rPr>
              <a:t>스마트폰</a:t>
            </a:r>
            <a:r>
              <a:rPr lang="ko-KR" altLang="en-US" sz="1600" dirty="0">
                <a:latin typeface="+mn-ea"/>
              </a:rPr>
              <a:t> 촬영 후 편집 </a:t>
            </a:r>
            <a:r>
              <a:rPr lang="ko-KR" altLang="en-US" sz="1600" dirty="0" err="1">
                <a:latin typeface="+mn-ea"/>
              </a:rPr>
              <a:t>어플을</a:t>
            </a:r>
            <a:r>
              <a:rPr lang="ko-KR" altLang="en-US" sz="1600" dirty="0">
                <a:latin typeface="+mn-ea"/>
              </a:rPr>
              <a:t> 사용하여 </a:t>
            </a:r>
            <a:r>
              <a:rPr lang="en-US" altLang="ko-KR" sz="1600" dirty="0">
                <a:latin typeface="+mn-ea"/>
              </a:rPr>
              <a:t>3</a:t>
            </a:r>
            <a:r>
              <a:rPr lang="ko-KR" altLang="en-US" sz="1600" dirty="0">
                <a:latin typeface="+mn-ea"/>
              </a:rPr>
              <a:t>분 내외로 작업</a:t>
            </a:r>
            <a:endParaRPr lang="en-US" altLang="ko-KR" sz="1600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600" dirty="0">
                <a:latin typeface="+mn-ea"/>
              </a:rPr>
              <a:t>촬영순서</a:t>
            </a:r>
            <a:r>
              <a:rPr lang="en-US" altLang="ko-KR" sz="1600" dirty="0">
                <a:latin typeface="+mn-ea"/>
              </a:rPr>
              <a:t>: 1</a:t>
            </a:r>
            <a:r>
              <a:rPr lang="ko-KR" altLang="en-US" sz="1600" dirty="0">
                <a:latin typeface="+mn-ea"/>
              </a:rPr>
              <a:t>번</a:t>
            </a:r>
            <a:r>
              <a:rPr lang="en-US" altLang="ko-KR" sz="1600" dirty="0">
                <a:latin typeface="+mn-ea"/>
              </a:rPr>
              <a:t>(1</a:t>
            </a:r>
            <a:r>
              <a:rPr lang="ko-KR" altLang="en-US" sz="1600" dirty="0">
                <a:latin typeface="+mn-ea"/>
              </a:rPr>
              <a:t>배속</a:t>
            </a:r>
            <a:r>
              <a:rPr lang="en-US" altLang="ko-KR" sz="1600" dirty="0">
                <a:latin typeface="+mn-ea"/>
              </a:rPr>
              <a:t>) -&gt; 2~14</a:t>
            </a:r>
            <a:r>
              <a:rPr lang="ko-KR" altLang="en-US" sz="1600" dirty="0">
                <a:latin typeface="+mn-ea"/>
              </a:rPr>
              <a:t>번 </a:t>
            </a:r>
            <a:r>
              <a:rPr lang="en-US" altLang="ko-KR" sz="1600" dirty="0">
                <a:latin typeface="+mn-ea"/>
              </a:rPr>
              <a:t>(7~10</a:t>
            </a:r>
            <a:r>
              <a:rPr lang="ko-KR" altLang="en-US" sz="1600" dirty="0">
                <a:latin typeface="+mn-ea"/>
              </a:rPr>
              <a:t>배속</a:t>
            </a:r>
            <a:r>
              <a:rPr lang="en-US" altLang="ko-KR" sz="1600" dirty="0">
                <a:latin typeface="+mn-ea"/>
              </a:rPr>
              <a:t>) -&gt; 15</a:t>
            </a:r>
            <a:r>
              <a:rPr lang="ko-KR" altLang="en-US" sz="1600" dirty="0">
                <a:latin typeface="+mn-ea"/>
              </a:rPr>
              <a:t>번 </a:t>
            </a:r>
            <a:r>
              <a:rPr lang="en-US" altLang="ko-KR" sz="1600" dirty="0">
                <a:latin typeface="+mn-ea"/>
              </a:rPr>
              <a:t>(1</a:t>
            </a:r>
            <a:r>
              <a:rPr lang="ko-KR" altLang="en-US" sz="1600" dirty="0">
                <a:latin typeface="+mn-ea"/>
              </a:rPr>
              <a:t>배속</a:t>
            </a:r>
            <a:r>
              <a:rPr lang="en-US" altLang="ko-KR" sz="1600" dirty="0">
                <a:latin typeface="+mn-ea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600" dirty="0">
                <a:latin typeface="+mn-ea"/>
              </a:rPr>
              <a:t>영상화면에 선수번호 동일하게 삽입</a:t>
            </a:r>
            <a:endParaRPr lang="en-US" altLang="ko-KR" sz="1600" dirty="0">
              <a:latin typeface="+mn-ea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332931" y="3447863"/>
            <a:ext cx="5971563" cy="2161402"/>
            <a:chOff x="204671" y="3447863"/>
            <a:chExt cx="5971563" cy="2161402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39167" y="3478454"/>
              <a:ext cx="1809184" cy="100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480884" y="3447863"/>
              <a:ext cx="1699999" cy="100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446674" y="3447863"/>
              <a:ext cx="1729560" cy="100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8" name="그룹 27"/>
            <p:cNvGrpSpPr/>
            <p:nvPr/>
          </p:nvGrpSpPr>
          <p:grpSpPr>
            <a:xfrm>
              <a:off x="204671" y="4500318"/>
              <a:ext cx="5598365" cy="1108947"/>
              <a:chOff x="204671" y="4500318"/>
              <a:chExt cx="5598365" cy="1108947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204671" y="4516658"/>
                <a:ext cx="2287530" cy="1092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AutoNum type="arabicPeriod"/>
                </a:pPr>
                <a:r>
                  <a:rPr lang="ko-KR" altLang="en-US" sz="1300" dirty="0">
                    <a:latin typeface="+mn-ea"/>
                  </a:rPr>
                  <a:t>선수 참가 정보               </a:t>
                </a:r>
                <a:endParaRPr lang="en-US" altLang="ko-KR" sz="1300" dirty="0">
                  <a:latin typeface="+mn-ea"/>
                </a:endParaRPr>
              </a:p>
              <a:p>
                <a:pPr marL="228600" indent="-228600">
                  <a:buAutoNum type="arabicPeriod"/>
                </a:pPr>
                <a:r>
                  <a:rPr lang="ko-KR" altLang="en-US" sz="1300" dirty="0">
                    <a:latin typeface="+mn-ea"/>
                  </a:rPr>
                  <a:t>선수 모습                </a:t>
                </a:r>
                <a:endParaRPr lang="en-US" altLang="ko-KR" sz="1300" dirty="0">
                  <a:latin typeface="+mn-ea"/>
                </a:endParaRPr>
              </a:p>
              <a:p>
                <a:pPr marL="171450" indent="-171450">
                  <a:buFontTx/>
                  <a:buChar char="-"/>
                </a:pPr>
                <a:r>
                  <a:rPr lang="ko-KR" altLang="en-US" sz="1300" dirty="0">
                    <a:latin typeface="+mn-ea"/>
                  </a:rPr>
                  <a:t>선수 번호 </a:t>
                </a:r>
                <a:r>
                  <a:rPr lang="en-US" altLang="ko-KR" sz="1300" dirty="0">
                    <a:latin typeface="+mn-ea"/>
                  </a:rPr>
                  <a:t>: EMT-1              </a:t>
                </a:r>
              </a:p>
              <a:p>
                <a:pPr marL="171450" indent="-171450">
                  <a:buFontTx/>
                  <a:buChar char="-"/>
                </a:pPr>
                <a:r>
                  <a:rPr lang="ko-KR" altLang="en-US" sz="1300" dirty="0">
                    <a:latin typeface="+mn-ea"/>
                  </a:rPr>
                  <a:t>참가 직종 </a:t>
                </a:r>
                <a:r>
                  <a:rPr lang="en-US" altLang="ko-KR" sz="1300" dirty="0">
                    <a:latin typeface="+mn-ea"/>
                  </a:rPr>
                  <a:t>: </a:t>
                </a:r>
                <a:r>
                  <a:rPr lang="ko-KR" altLang="en-US" sz="1300" dirty="0">
                    <a:latin typeface="+mn-ea"/>
                  </a:rPr>
                  <a:t>피부</a:t>
                </a:r>
                <a:endParaRPr lang="en-US" altLang="ko-KR" sz="1300" dirty="0">
                  <a:latin typeface="+mn-ea"/>
                </a:endParaRPr>
              </a:p>
              <a:p>
                <a:pPr marL="171450" indent="-171450">
                  <a:buFontTx/>
                  <a:buChar char="-"/>
                </a:pPr>
                <a:r>
                  <a:rPr lang="ko-KR" altLang="en-US" sz="1300" dirty="0">
                    <a:latin typeface="+mn-ea"/>
                  </a:rPr>
                  <a:t>상세 종목</a:t>
                </a:r>
                <a:r>
                  <a:rPr lang="en-US" altLang="ko-KR" sz="1300" dirty="0">
                    <a:latin typeface="+mn-ea"/>
                  </a:rPr>
                  <a:t> : </a:t>
                </a:r>
                <a:r>
                  <a:rPr lang="ko-KR" altLang="en-US" sz="1300" dirty="0">
                    <a:latin typeface="+mn-ea"/>
                  </a:rPr>
                  <a:t>매뉴얼테크닉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401119" y="4523724"/>
                <a:ext cx="1948678" cy="692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300" dirty="0">
                    <a:latin typeface="+mn-ea"/>
                  </a:rPr>
                  <a:t>2. </a:t>
                </a:r>
                <a:r>
                  <a:rPr lang="ko-KR" altLang="en-US" sz="1300" dirty="0">
                    <a:latin typeface="+mn-ea"/>
                  </a:rPr>
                  <a:t>재료 및 도구 </a:t>
                </a:r>
                <a:r>
                  <a:rPr lang="ko-KR" altLang="en-US" sz="1300" dirty="0" err="1">
                    <a:latin typeface="+mn-ea"/>
                  </a:rPr>
                  <a:t>세팅</a:t>
                </a:r>
                <a:endParaRPr lang="en-US" altLang="ko-KR" sz="1300" dirty="0">
                  <a:latin typeface="+mn-ea"/>
                </a:endParaRPr>
              </a:p>
              <a:p>
                <a:r>
                  <a:rPr lang="en-US" altLang="ko-KR" sz="1300" dirty="0">
                    <a:latin typeface="+mn-ea"/>
                  </a:rPr>
                  <a:t>  - </a:t>
                </a:r>
                <a:r>
                  <a:rPr lang="ko-KR" altLang="en-US" sz="1300" dirty="0">
                    <a:latin typeface="+mn-ea"/>
                  </a:rPr>
                  <a:t>국가자격 실기 과제</a:t>
                </a:r>
                <a:endParaRPr lang="en-US" altLang="ko-KR" sz="1300" dirty="0">
                  <a:latin typeface="+mn-ea"/>
                </a:endParaRPr>
              </a:p>
              <a:p>
                <a:r>
                  <a:rPr lang="en-US" altLang="ko-KR" sz="1300" dirty="0">
                    <a:latin typeface="+mn-ea"/>
                  </a:rPr>
                  <a:t>  - </a:t>
                </a:r>
                <a:r>
                  <a:rPr lang="ko-KR" altLang="en-US" sz="1300" dirty="0">
                    <a:latin typeface="+mn-ea"/>
                  </a:rPr>
                  <a:t>재료 </a:t>
                </a:r>
                <a:r>
                  <a:rPr lang="ko-KR" altLang="en-US" sz="1300" dirty="0" err="1">
                    <a:latin typeface="+mn-ea"/>
                  </a:rPr>
                  <a:t>세팅과</a:t>
                </a:r>
                <a:r>
                  <a:rPr lang="ko-KR" altLang="en-US" sz="1300" dirty="0">
                    <a:latin typeface="+mn-ea"/>
                  </a:rPr>
                  <a:t> 동일</a:t>
                </a:r>
                <a:endParaRPr lang="en-US" altLang="ko-KR" sz="1300" dirty="0">
                  <a:latin typeface="+mn-ea"/>
                </a:endParaRPr>
              </a:p>
            </p:txBody>
          </p:sp>
          <p:sp>
            <p:nvSpPr>
              <p:cNvPr id="31" name="직사각형 30"/>
              <p:cNvSpPr/>
              <p:nvPr/>
            </p:nvSpPr>
            <p:spPr>
              <a:xfrm>
                <a:off x="4537946" y="4500318"/>
                <a:ext cx="1265090" cy="292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300" dirty="0">
                    <a:latin typeface="+mn-ea"/>
                  </a:rPr>
                  <a:t>3. </a:t>
                </a:r>
                <a:r>
                  <a:rPr lang="ko-KR" altLang="en-US" sz="1300" dirty="0">
                    <a:latin typeface="+mn-ea"/>
                  </a:rPr>
                  <a:t>마스크 착용</a:t>
                </a:r>
                <a:endParaRPr lang="ko-KR" altLang="en-US" sz="13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3979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62" y="8919155"/>
            <a:ext cx="793298" cy="7932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02677" y="-69328"/>
            <a:ext cx="4062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500" b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ESTHETIC</a:t>
            </a:r>
            <a:endParaRPr lang="ko-KR" altLang="en-US" sz="5500" b="1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 flipV="1">
            <a:off x="2698240" y="884664"/>
            <a:ext cx="3871356" cy="457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698240" y="727476"/>
            <a:ext cx="6053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K-Beauty king Make-up Festiv</a:t>
            </a:r>
            <a:r>
              <a:rPr lang="en-US" altLang="ko-KR" sz="1400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altLang="ko-KR" sz="1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 Award</a:t>
            </a:r>
            <a:endParaRPr lang="ko-KR" altLang="en-US" sz="1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anose="020E0705020206020404" pitchFamily="34" charset="0"/>
              <a:cs typeface="Verdana" panose="020B0604030504040204" pitchFamily="34" charset="0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48541" y="1947501"/>
            <a:ext cx="6902210" cy="5955001"/>
            <a:chOff x="148541" y="1947501"/>
            <a:chExt cx="6902210" cy="5955001"/>
          </a:xfrm>
        </p:grpSpPr>
        <p:pic>
          <p:nvPicPr>
            <p:cNvPr id="3584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26933" y="1947501"/>
              <a:ext cx="1842663" cy="1128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148541" y="3188277"/>
              <a:ext cx="685800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/>
              <a:r>
                <a:rPr lang="en-US" altLang="ko-KR" sz="1300" dirty="0">
                  <a:latin typeface="+mn-ea"/>
                </a:rPr>
                <a:t>10. </a:t>
              </a:r>
              <a:r>
                <a:rPr lang="ko-KR" altLang="en-US" sz="1300" dirty="0" err="1">
                  <a:latin typeface="+mn-ea"/>
                </a:rPr>
                <a:t>온습포로</a:t>
              </a:r>
              <a:r>
                <a:rPr lang="ko-KR" altLang="en-US" sz="1300" dirty="0">
                  <a:latin typeface="+mn-ea"/>
                </a:rPr>
                <a:t> 닦아내기         </a:t>
              </a:r>
              <a:r>
                <a:rPr lang="en-US" altLang="ko-KR" sz="1300" dirty="0">
                  <a:latin typeface="+mn-ea"/>
                </a:rPr>
                <a:t>11. </a:t>
              </a:r>
              <a:r>
                <a:rPr lang="ko-KR" altLang="en-US" sz="1300" dirty="0">
                  <a:latin typeface="+mn-ea"/>
                </a:rPr>
                <a:t>토너로 피부 정돈             </a:t>
              </a:r>
              <a:r>
                <a:rPr lang="en-US" altLang="ko-KR" sz="1300" dirty="0">
                  <a:latin typeface="+mn-ea"/>
                </a:rPr>
                <a:t>12. </a:t>
              </a:r>
              <a:r>
                <a:rPr lang="ko-KR" altLang="en-US" sz="1300" dirty="0">
                  <a:latin typeface="+mn-ea"/>
                </a:rPr>
                <a:t>다리관리 준비</a:t>
              </a:r>
              <a:r>
                <a:rPr lang="en-US" altLang="ko-KR" sz="1300" dirty="0">
                  <a:latin typeface="+mn-ea"/>
                </a:rPr>
                <a:t>(</a:t>
              </a:r>
              <a:r>
                <a:rPr lang="ko-KR" altLang="en-US" sz="1300" dirty="0" err="1">
                  <a:latin typeface="+mn-ea"/>
                </a:rPr>
                <a:t>발소독</a:t>
              </a:r>
              <a:r>
                <a:rPr lang="en-US" altLang="ko-KR" sz="1300" dirty="0">
                  <a:latin typeface="+mn-ea"/>
                </a:rPr>
                <a:t>)</a:t>
              </a:r>
              <a:endParaRPr lang="ko-KR" altLang="en-US" sz="1300" dirty="0">
                <a:latin typeface="+mn-ea"/>
              </a:endParaRPr>
            </a:p>
          </p:txBody>
        </p:sp>
        <p:pic>
          <p:nvPicPr>
            <p:cNvPr id="15" name="Picture 10">
              <a:extLst>
                <a:ext uri="{FF2B5EF4-FFF2-40B4-BE49-F238E27FC236}">
                  <a16:creationId xmlns:a16="http://schemas.microsoft.com/office/drawing/2014/main" id="{2E24404D-48C2-4E9F-82A8-EB3A602461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26933" y="4223996"/>
              <a:ext cx="1842663" cy="1121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317C996B-3246-4869-AC1D-912C92ACD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062" y="1956364"/>
              <a:ext cx="2021305" cy="1142599"/>
            </a:xfrm>
            <a:prstGeom prst="rect">
              <a:avLst/>
            </a:prstGeom>
          </p:spPr>
        </p:pic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EE3400BD-B273-430A-8A2C-36C0FE65C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7569" y="1947501"/>
              <a:ext cx="1971404" cy="1132188"/>
            </a:xfrm>
            <a:prstGeom prst="rect">
              <a:avLst/>
            </a:prstGeom>
          </p:spPr>
        </p:pic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2B0A9AFC-CFAE-439D-B56A-09201F3D9F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24"/>
            <a:stretch/>
          </p:blipFill>
          <p:spPr>
            <a:xfrm>
              <a:off x="289062" y="4191718"/>
              <a:ext cx="1954315" cy="117348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E0B2F5D-243A-486E-BABD-26CEA9DDAF18}"/>
                </a:ext>
              </a:extLst>
            </p:cNvPr>
            <p:cNvSpPr txBox="1"/>
            <p:nvPr/>
          </p:nvSpPr>
          <p:spPr>
            <a:xfrm>
              <a:off x="192751" y="5407645"/>
              <a:ext cx="211761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/>
              <a:r>
                <a:rPr lang="en-US" altLang="ko-KR" sz="1300" dirty="0">
                  <a:latin typeface="+mn-ea"/>
                </a:rPr>
                <a:t>13. </a:t>
              </a:r>
              <a:r>
                <a:rPr lang="ko-KR" altLang="en-US" sz="1300" dirty="0">
                  <a:latin typeface="+mn-ea"/>
                </a:rPr>
                <a:t>토너 </a:t>
              </a:r>
              <a:r>
                <a:rPr lang="ko-KR" altLang="en-US" sz="1300" dirty="0" err="1">
                  <a:latin typeface="+mn-ea"/>
                </a:rPr>
                <a:t>화장솜으로</a:t>
              </a:r>
              <a:endParaRPr lang="en-US" altLang="ko-KR" sz="1300" dirty="0">
                <a:latin typeface="+mn-ea"/>
              </a:endParaRPr>
            </a:p>
            <a:p>
              <a:pPr marL="228600" indent="-228600"/>
              <a:r>
                <a:rPr lang="ko-KR" altLang="en-US" sz="1300" dirty="0">
                  <a:latin typeface="+mn-ea"/>
                </a:rPr>
                <a:t>     다리전체 </a:t>
              </a:r>
              <a:r>
                <a:rPr lang="ko-KR" altLang="en-US" sz="1300" dirty="0" err="1">
                  <a:latin typeface="+mn-ea"/>
                </a:rPr>
                <a:t>클렌징</a:t>
              </a:r>
              <a:r>
                <a:rPr lang="ko-KR" altLang="en-US" sz="1300" dirty="0">
                  <a:latin typeface="+mn-ea"/>
                </a:rPr>
                <a:t> 실시</a:t>
              </a:r>
            </a:p>
          </p:txBody>
        </p:sp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B828409C-AA5E-4446-8C0D-8A4F30ECF3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4"/>
            <a:stretch/>
          </p:blipFill>
          <p:spPr>
            <a:xfrm>
              <a:off x="2517570" y="4211369"/>
              <a:ext cx="1935170" cy="1134177"/>
            </a:xfrm>
            <a:prstGeom prst="rect">
              <a:avLst/>
            </a:prstGeom>
          </p:spPr>
        </p:pic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5831A231-7B9C-4AA2-B0A9-4DF6BCB8B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102" y="6406609"/>
              <a:ext cx="1954315" cy="113417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031F166-A72C-4DBF-B74A-E1E4035399CB}"/>
                </a:ext>
              </a:extLst>
            </p:cNvPr>
            <p:cNvSpPr txBox="1"/>
            <p:nvPr/>
          </p:nvSpPr>
          <p:spPr>
            <a:xfrm>
              <a:off x="192751" y="7610114"/>
              <a:ext cx="685800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/>
              <a:r>
                <a:rPr lang="en-US" altLang="ko-KR" sz="1300" dirty="0">
                  <a:latin typeface="+mn-ea"/>
                </a:rPr>
                <a:t>16. </a:t>
              </a:r>
              <a:r>
                <a:rPr lang="ko-KR" altLang="en-US" sz="1300" dirty="0" err="1">
                  <a:latin typeface="+mn-ea"/>
                </a:rPr>
                <a:t>온습포로</a:t>
              </a:r>
              <a:r>
                <a:rPr lang="ko-KR" altLang="en-US" sz="1300" dirty="0">
                  <a:latin typeface="+mn-ea"/>
                </a:rPr>
                <a:t> 닦아내기           </a:t>
              </a:r>
              <a:r>
                <a:rPr lang="en-US" altLang="ko-KR" sz="1300" dirty="0">
                  <a:latin typeface="+mn-ea"/>
                </a:rPr>
                <a:t>17. </a:t>
              </a:r>
              <a:r>
                <a:rPr lang="ko-KR" altLang="en-US" sz="1300" dirty="0">
                  <a:latin typeface="+mn-ea"/>
                </a:rPr>
                <a:t>토너로 피부 정돈            </a:t>
              </a:r>
              <a:r>
                <a:rPr lang="en-US" altLang="ko-KR" sz="1300" dirty="0">
                  <a:latin typeface="+mn-ea"/>
                </a:rPr>
                <a:t>18. </a:t>
              </a:r>
              <a:r>
                <a:rPr lang="ko-KR" altLang="en-US" sz="1300" dirty="0">
                  <a:latin typeface="+mn-ea"/>
                </a:rPr>
                <a:t>다리 덮어 주고 마무리</a:t>
              </a:r>
            </a:p>
          </p:txBody>
        </p:sp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2780317D-2B88-4BA6-AA01-1ED29B3E1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9" y="6393075"/>
              <a:ext cx="1935172" cy="1134177"/>
            </a:xfrm>
            <a:prstGeom prst="rect">
              <a:avLst/>
            </a:prstGeom>
          </p:spPr>
        </p:pic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EBFBAD27-9039-4DC7-9E74-AAD266E83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3971" y="6411696"/>
              <a:ext cx="1845625" cy="1129090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E0B2F5D-243A-486E-BABD-26CEA9DDAF18}"/>
              </a:ext>
            </a:extLst>
          </p:cNvPr>
          <p:cNvSpPr txBox="1"/>
          <p:nvPr/>
        </p:nvSpPr>
        <p:spPr>
          <a:xfrm>
            <a:off x="2514609" y="5407645"/>
            <a:ext cx="200691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altLang="ko-KR" sz="1300" dirty="0">
                <a:latin typeface="+mn-ea"/>
              </a:rPr>
              <a:t>14. </a:t>
            </a:r>
            <a:r>
              <a:rPr lang="ko-KR" altLang="en-US" sz="1300" dirty="0">
                <a:latin typeface="+mn-ea"/>
              </a:rPr>
              <a:t>다리 오일 도포</a:t>
            </a:r>
            <a:endParaRPr lang="en-US" altLang="ko-KR" sz="1300" dirty="0">
              <a:latin typeface="+mn-ea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633918" y="5408661"/>
            <a:ext cx="2249334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/>
            <a:r>
              <a:rPr lang="en-US" altLang="ko-KR" sz="1300" dirty="0">
                <a:latin typeface="+mn-ea"/>
              </a:rPr>
              <a:t>15. </a:t>
            </a:r>
            <a:r>
              <a:rPr lang="ko-KR" altLang="en-US" sz="1300" dirty="0">
                <a:latin typeface="+mn-ea"/>
              </a:rPr>
              <a:t>다리 매뉴얼테크닉 실시</a:t>
            </a:r>
            <a:endParaRPr lang="en-US" altLang="ko-KR" sz="13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97912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62" y="8919155"/>
            <a:ext cx="793298" cy="7932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4662" y="1631981"/>
            <a:ext cx="303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2. </a:t>
            </a:r>
            <a:r>
              <a:rPr lang="ko-KR" altLang="en-US" sz="24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경기 방식 별 상세안내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02677" y="-69328"/>
            <a:ext cx="4062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500" b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ESTHETIC</a:t>
            </a:r>
            <a:endParaRPr lang="ko-KR" altLang="en-US" sz="5500" b="1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016751"/>
              </p:ext>
            </p:extLst>
          </p:nvPr>
        </p:nvGraphicFramePr>
        <p:xfrm>
          <a:off x="111034" y="1978520"/>
          <a:ext cx="6635931" cy="39059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90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6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8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종목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작업 대상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내용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465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매뉴얼</a:t>
                      </a:r>
                      <a:endParaRPr lang="en-US" altLang="ko-KR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테크닉</a:t>
                      </a:r>
                      <a:endParaRPr lang="en-US" altLang="ko-KR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모델</a:t>
                      </a:r>
                      <a:endParaRPr lang="en-US" altLang="ko-KR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1. 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관리범위 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얼굴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~</a:t>
                      </a:r>
                      <a:r>
                        <a:rPr lang="ko-KR" altLang="en-US" sz="14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데콜테</a:t>
                      </a:r>
                      <a:endParaRPr lang="en-US" altLang="ko-KR" sz="14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2. 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적용순서 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: </a:t>
                      </a: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  </a:t>
                      </a:r>
                      <a:r>
                        <a:rPr lang="ko-KR" altLang="en-US" sz="14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클렌징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14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딥클렌징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매뉴얼테크닉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마무리</a:t>
                      </a:r>
                      <a:endParaRPr lang="en-US" altLang="ko-KR" sz="14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  (</a:t>
                      </a:r>
                      <a:r>
                        <a:rPr lang="ko-KR" altLang="en-US" sz="14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딥클렌징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종류 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: AHA, 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효소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스크럽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고마쥐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3. </a:t>
                      </a:r>
                      <a:r>
                        <a:rPr lang="ko-KR" altLang="en-US" sz="14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매뉴얼테크닉 </a:t>
                      </a:r>
                      <a:r>
                        <a:rPr lang="en-US" altLang="ko-KR" sz="14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5</a:t>
                      </a:r>
                      <a:r>
                        <a:rPr lang="ko-KR" altLang="en-US" sz="14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가지 기본 동작 포함</a:t>
                      </a:r>
                      <a:endParaRPr lang="en-US" altLang="ko-KR" sz="14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  (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경찰법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강찰법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유연법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고타법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진동법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endParaRPr lang="en-US" altLang="ko-KR" sz="14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ko-KR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※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모델은 메이크업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눈썹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아이라인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립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피부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  된 상태로 시작</a:t>
                      </a:r>
                      <a:endParaRPr lang="en-US" altLang="ko-KR" sz="14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ko-KR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※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4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딥클렌징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종류 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: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모델의 피부상태에 따라 자유선택</a:t>
                      </a:r>
                      <a:endParaRPr lang="en-US" altLang="ko-KR" sz="14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※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 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고객 관리 차트 작성 제외</a:t>
                      </a:r>
                      <a:endParaRPr lang="en-US" altLang="ko-KR" sz="14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" name="그룹 1"/>
          <p:cNvGrpSpPr/>
          <p:nvPr/>
        </p:nvGrpSpPr>
        <p:grpSpPr>
          <a:xfrm>
            <a:off x="464784" y="6531593"/>
            <a:ext cx="5928429" cy="2352898"/>
            <a:chOff x="225627" y="6593776"/>
            <a:chExt cx="5635133" cy="2352898"/>
          </a:xfrm>
        </p:grpSpPr>
        <p:pic>
          <p:nvPicPr>
            <p:cNvPr id="16" name="_x610195424" descr="EMB00001fd049c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5627" y="6609733"/>
              <a:ext cx="1787525" cy="1000125"/>
            </a:xfrm>
            <a:prstGeom prst="rect">
              <a:avLst/>
            </a:prstGeom>
            <a:noFill/>
          </p:spPr>
        </p:pic>
        <p:pic>
          <p:nvPicPr>
            <p:cNvPr id="20" name="_x610198448" descr="EMB00001fd049c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73235" y="6598969"/>
              <a:ext cx="1787525" cy="1000125"/>
            </a:xfrm>
            <a:prstGeom prst="rect">
              <a:avLst/>
            </a:prstGeom>
            <a:noFill/>
          </p:spPr>
        </p:pic>
        <p:pic>
          <p:nvPicPr>
            <p:cNvPr id="21" name="_x610195928" descr="EMB00001fd049c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37558" y="6593776"/>
              <a:ext cx="1787525" cy="1000125"/>
            </a:xfrm>
            <a:prstGeom prst="rect">
              <a:avLst/>
            </a:prstGeom>
            <a:noFill/>
          </p:spPr>
        </p:pic>
        <p:pic>
          <p:nvPicPr>
            <p:cNvPr id="22" name="_x610197008" descr="EMB00001fd049c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7506" y="7919728"/>
              <a:ext cx="1787525" cy="1000125"/>
            </a:xfrm>
            <a:prstGeom prst="rect">
              <a:avLst/>
            </a:prstGeom>
            <a:noFill/>
          </p:spPr>
        </p:pic>
        <p:pic>
          <p:nvPicPr>
            <p:cNvPr id="23" name="_x610197512" descr="EMB00001fd049cb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49433" y="7922303"/>
              <a:ext cx="1787525" cy="1000125"/>
            </a:xfrm>
            <a:prstGeom prst="rect">
              <a:avLst/>
            </a:prstGeom>
            <a:noFill/>
          </p:spPr>
        </p:pic>
        <p:pic>
          <p:nvPicPr>
            <p:cNvPr id="24" name="_x610197584" descr="EMB00001fd049cd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061361" y="7946549"/>
              <a:ext cx="1787525" cy="100012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593460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62" y="8919155"/>
            <a:ext cx="793298" cy="7932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4662" y="1631981"/>
            <a:ext cx="303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2. </a:t>
            </a:r>
            <a:r>
              <a:rPr lang="ko-KR" altLang="en-US" sz="24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경기 방식 별 상세안내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02677" y="-69328"/>
            <a:ext cx="4062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500" b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ESTHETIC</a:t>
            </a:r>
            <a:endParaRPr lang="ko-KR" altLang="en-US" sz="5500" b="1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757581"/>
              </p:ext>
            </p:extLst>
          </p:nvPr>
        </p:nvGraphicFramePr>
        <p:xfrm>
          <a:off x="300270" y="1685108"/>
          <a:ext cx="6359687" cy="399723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41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2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5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621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종목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작업 대상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내용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101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림프</a:t>
                      </a:r>
                      <a:endParaRPr lang="en-US" altLang="ko-KR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8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드레나쥐</a:t>
                      </a:r>
                      <a:endParaRPr lang="en-US" altLang="ko-KR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모델</a:t>
                      </a:r>
                      <a:endParaRPr lang="en-US" altLang="ko-KR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1.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관리범위 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: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4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데콜테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~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얼굴</a:t>
                      </a:r>
                      <a:endParaRPr lang="en-US" altLang="ko-K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2.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적용순서 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: </a:t>
                      </a: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ko-KR" altLang="en-US" sz="14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ㆍ</a:t>
                      </a:r>
                      <a:r>
                        <a:rPr lang="ko-KR" altLang="en-US" sz="14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시작과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마지막에 쓰다듬기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실시</a:t>
                      </a:r>
                      <a:endParaRPr lang="en-US" altLang="ko-KR" sz="14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ko-KR" altLang="en-US" sz="14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ㆍ</a:t>
                      </a:r>
                      <a:r>
                        <a:rPr lang="ko-KR" altLang="en-US" sz="14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경부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림프절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-&gt;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얼굴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림프절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-&gt;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경부림프절 </a:t>
                      </a:r>
                      <a:endParaRPr lang="en-US" altLang="ko-K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 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순으로 실시</a:t>
                      </a:r>
                      <a:endParaRPr lang="en-US" altLang="ko-K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3.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각 림프절 별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동작 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회씩 실시 </a:t>
                      </a:r>
                      <a:endParaRPr lang="en-US" altLang="ko-K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 (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고정원 동작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펌프기법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회전기법 등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endParaRPr lang="en-US" altLang="ko-KR" sz="14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※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모델은 사전에 </a:t>
                      </a:r>
                      <a:r>
                        <a:rPr lang="ko-KR" altLang="en-US" sz="14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클렌징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된 상태에서 시작</a:t>
                      </a:r>
                      <a:endParaRPr lang="ko-KR" altLang="en-US" sz="1400" kern="120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61250" y="6464615"/>
            <a:ext cx="6735500" cy="2764107"/>
            <a:chOff x="192840" y="6609690"/>
            <a:chExt cx="6735500" cy="2764107"/>
          </a:xfrm>
        </p:grpSpPr>
        <p:pic>
          <p:nvPicPr>
            <p:cNvPr id="10" name="그림 9" descr="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2840" y="6609806"/>
              <a:ext cx="3543671" cy="27639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그림 13" descr="2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66172" y="6609690"/>
              <a:ext cx="3262168" cy="270611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5" name="직사각형 14"/>
          <p:cNvSpPr/>
          <p:nvPr/>
        </p:nvSpPr>
        <p:spPr>
          <a:xfrm>
            <a:off x="31685" y="9659663"/>
            <a:ext cx="52212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dirty="0">
                <a:latin typeface="+mj-ea"/>
                <a:ea typeface="+mj-ea"/>
              </a:rPr>
              <a:t>이미지 출처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ko-KR" altLang="en-US" sz="1000" dirty="0" err="1">
                <a:latin typeface="+mj-ea"/>
                <a:ea typeface="+mj-ea"/>
              </a:rPr>
              <a:t>더시그니처매거진</a:t>
            </a:r>
            <a:r>
              <a:rPr lang="en-US" altLang="ko-KR" sz="1000" dirty="0">
                <a:latin typeface="+mj-ea"/>
                <a:ea typeface="+mj-ea"/>
              </a:rPr>
              <a:t>http://www.signaturemg.co.kr/shop/detail.php?idx=221</a:t>
            </a:r>
            <a:endParaRPr lang="ko-KR" altLang="en-US" sz="1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86717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62" y="8919155"/>
            <a:ext cx="793298" cy="7932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4662" y="1631981"/>
            <a:ext cx="303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2. </a:t>
            </a:r>
            <a:r>
              <a:rPr lang="ko-KR" altLang="en-US" sz="24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경기 방식 별 상세안내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02677" y="-69328"/>
            <a:ext cx="4062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5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ESTHETIC</a:t>
            </a:r>
            <a:endParaRPr lang="ko-KR" altLang="en-US" sz="5500" b="1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133028"/>
              </p:ext>
            </p:extLst>
          </p:nvPr>
        </p:nvGraphicFramePr>
        <p:xfrm>
          <a:off x="261256" y="1002040"/>
          <a:ext cx="6335488" cy="513906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49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8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82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종목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작업 대상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내용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924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마스크</a:t>
                      </a:r>
                      <a:endParaRPr lang="en-US" altLang="ko-KR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endParaRPr lang="en-US" altLang="ko-KR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석고</a:t>
                      </a:r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/</a:t>
                      </a:r>
                    </a:p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모델링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중 </a:t>
                      </a:r>
                      <a:r>
                        <a:rPr lang="ko-KR" altLang="en-US" sz="16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택</a:t>
                      </a:r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</a:p>
                    <a:p>
                      <a:pPr algn="ctr" latinLnBrk="1"/>
                      <a:endParaRPr lang="en-US" altLang="ko-KR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모델</a:t>
                      </a:r>
                      <a:endParaRPr lang="en-US" altLang="ko-KR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※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모델은 사전에 클렌징 된 상태에서 시작</a:t>
                      </a:r>
                      <a:endParaRPr lang="ko-KR" altLang="en-US" sz="1400" kern="120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1. </a:t>
                      </a:r>
                      <a:r>
                        <a:rPr lang="ko-KR" altLang="en-US" sz="14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립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&amp;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아이크림 도포</a:t>
                      </a:r>
                      <a:endParaRPr lang="en-US" altLang="ko-K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2.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모델링 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: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4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화장솜으로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아이패드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적용</a:t>
                      </a:r>
                      <a:endParaRPr lang="en-US" altLang="ko-K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  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석   고 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4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화장솜으로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아이패드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적용 후</a:t>
                      </a:r>
                      <a:endParaRPr lang="en-US" altLang="ko-K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              젖은 거즈를 얼굴 전체에 적용</a:t>
                      </a:r>
                      <a:endParaRPr lang="en-US" altLang="ko-K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3.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마스크 파우더와 물의 비율을 맞춘 뒤 </a:t>
                      </a:r>
                      <a:endParaRPr lang="en-US" altLang="ko-K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 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한 방향으로 섞기</a:t>
                      </a:r>
                      <a:endParaRPr lang="en-US" altLang="ko-K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4.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관리범위 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얼굴전체 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이마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~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턱 아래부위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5.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적용 순서 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: </a:t>
                      </a: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  눈 부위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-&gt;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얼굴 중앙부위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-&gt;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얼굴 하부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-&gt;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이마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endParaRPr lang="en-US" altLang="ko-KR" sz="14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  순으로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균일한 두께로 깔끔하게 작업</a:t>
                      </a:r>
                      <a:endParaRPr lang="en-US" altLang="ko-K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6.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마스크 </a:t>
                      </a:r>
                      <a:r>
                        <a:rPr lang="ko-KR" altLang="en-US" sz="14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제거후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해면과 </a:t>
                      </a:r>
                      <a:r>
                        <a:rPr lang="ko-KR" altLang="en-US" sz="14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냉습포로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잔여물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제거</a:t>
                      </a:r>
                      <a:endParaRPr lang="en-US" altLang="ko-KR" sz="14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7. 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토너로 피부 정돈</a:t>
                      </a:r>
                      <a:endParaRPr lang="en-US" altLang="ko-K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8. </a:t>
                      </a:r>
                      <a:r>
                        <a:rPr lang="ko-KR" altLang="en-US" sz="14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립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&amp;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아이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마무리 크림 도포</a:t>
                      </a:r>
                      <a:endParaRPr lang="en-US" altLang="ko-K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915341" y="6514679"/>
            <a:ext cx="5027318" cy="3014397"/>
            <a:chOff x="512418" y="6583290"/>
            <a:chExt cx="5027318" cy="3014397"/>
          </a:xfrm>
        </p:grpSpPr>
        <p:pic>
          <p:nvPicPr>
            <p:cNvPr id="16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2418" y="8244644"/>
              <a:ext cx="2377226" cy="1323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09345" y="8240622"/>
              <a:ext cx="2425905" cy="1357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88138300-DBC6-4DD0-BE84-AFDEF3F0E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522" y="6583290"/>
              <a:ext cx="2377226" cy="1323726"/>
            </a:xfrm>
            <a:prstGeom prst="rect">
              <a:avLst/>
            </a:prstGeom>
          </p:spPr>
        </p:pic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1BEDF191-3A49-4AB3-BB82-3D74D204E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9345" y="6583290"/>
              <a:ext cx="2430391" cy="13559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8672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62" y="8919155"/>
            <a:ext cx="793298" cy="7932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02677" y="-69328"/>
            <a:ext cx="4062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500" b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ESTHETIC</a:t>
            </a:r>
            <a:endParaRPr lang="ko-KR" altLang="en-US" sz="5500" b="1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951388"/>
              </p:ext>
            </p:extLst>
          </p:nvPr>
        </p:nvGraphicFramePr>
        <p:xfrm>
          <a:off x="221405" y="1763331"/>
          <a:ext cx="6415189" cy="318966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59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0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128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종목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작업 대상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내용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21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살롱</a:t>
                      </a:r>
                      <a:endParaRPr lang="en-US" altLang="ko-KR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테크닉</a:t>
                      </a:r>
                      <a:endParaRPr lang="en-US" altLang="ko-KR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endParaRPr lang="en-US" altLang="ko-KR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en-US" altLang="ko-KR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등 관리</a:t>
                      </a:r>
                      <a:r>
                        <a:rPr lang="en-US" altLang="ko-KR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모델</a:t>
                      </a:r>
                      <a:endParaRPr lang="en-US" altLang="ko-KR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1.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관리범위 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등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목 부위</a:t>
                      </a:r>
                      <a:endParaRPr lang="en-US" altLang="ko-K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2.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적용순서 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: </a:t>
                      </a: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  토너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4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클렌징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-&gt;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오일 도포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-&gt;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마사지 실시</a:t>
                      </a:r>
                      <a:endParaRPr lang="en-US" altLang="ko-K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  -&gt;</a:t>
                      </a:r>
                      <a:r>
                        <a:rPr lang="ko-KR" altLang="en-US" sz="14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온습포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적용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-&gt;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토너로 피부 정돈</a:t>
                      </a:r>
                      <a:endParaRPr lang="en-US" altLang="ko-KR" sz="14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endParaRPr lang="en-US" altLang="ko-K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※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살롱에서 사용되는 모든 마사지 기법 활용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가능</a:t>
                      </a:r>
                      <a:endParaRPr lang="en-US" altLang="ko-K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※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모델 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성별 무관</a:t>
                      </a:r>
                      <a:endParaRPr lang="en-US" altLang="ko-K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※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고객 관리 차트 작성 제외</a:t>
                      </a:r>
                      <a:endParaRPr lang="en-US" altLang="ko-K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14" y="5752169"/>
            <a:ext cx="5299172" cy="3563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직사각형 17"/>
          <p:cNvSpPr/>
          <p:nvPr/>
        </p:nvSpPr>
        <p:spPr>
          <a:xfrm>
            <a:off x="31685" y="9659663"/>
            <a:ext cx="52212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dirty="0">
                <a:latin typeface="+mj-ea"/>
                <a:ea typeface="+mj-ea"/>
              </a:rPr>
              <a:t>이미지 출처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ko-KR" altLang="en-US" sz="1000" dirty="0">
                <a:latin typeface="+mj-ea"/>
                <a:ea typeface="+mj-ea"/>
              </a:rPr>
              <a:t>피부미인</a:t>
            </a:r>
            <a:r>
              <a:rPr lang="en-US" altLang="ko-KR" sz="1000" dirty="0">
                <a:latin typeface="+mj-ea"/>
                <a:ea typeface="+mj-ea"/>
              </a:rPr>
              <a:t>https://cafe.naver.com/joana119/13</a:t>
            </a:r>
            <a:endParaRPr lang="ko-KR" altLang="en-US" sz="1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37427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62" y="8919155"/>
            <a:ext cx="793298" cy="7932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4662" y="1631981"/>
            <a:ext cx="303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2. </a:t>
            </a:r>
            <a:r>
              <a:rPr lang="ko-KR" altLang="en-US" sz="24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경기 방식 별 상세안내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02677" y="-69328"/>
            <a:ext cx="4062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500" b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ESTHETIC</a:t>
            </a:r>
            <a:endParaRPr lang="ko-KR" altLang="en-US" sz="5500" b="1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677754" y="6835853"/>
            <a:ext cx="5554739" cy="1519342"/>
            <a:chOff x="608387" y="6530641"/>
            <a:chExt cx="5554739" cy="1519342"/>
          </a:xfrm>
        </p:grpSpPr>
        <p:pic>
          <p:nvPicPr>
            <p:cNvPr id="14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55124" y="6530641"/>
              <a:ext cx="2708002" cy="1519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8387" y="6530642"/>
              <a:ext cx="2708002" cy="1519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563608"/>
              </p:ext>
            </p:extLst>
          </p:nvPr>
        </p:nvGraphicFramePr>
        <p:xfrm>
          <a:off x="218012" y="2093646"/>
          <a:ext cx="6335487" cy="350970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12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4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98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128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종목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작업 대상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내용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21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살롱</a:t>
                      </a:r>
                      <a:endParaRPr lang="en-US" altLang="ko-KR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테크닉</a:t>
                      </a:r>
                      <a:endParaRPr lang="en-US" altLang="ko-KR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endParaRPr lang="en-US" altLang="ko-KR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팔</a:t>
                      </a:r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다리 관리</a:t>
                      </a:r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모델</a:t>
                      </a:r>
                      <a:endParaRPr lang="en-US" altLang="ko-KR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1.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관리범위 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오른쪽 팔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팔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~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손가락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관리 실시 후</a:t>
                      </a:r>
                      <a:endParaRPr lang="en-US" altLang="ko-KR" sz="14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        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      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다리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다리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~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발가락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관리 실시</a:t>
                      </a:r>
                      <a:endParaRPr lang="en-US" altLang="ko-K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2.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적용순서 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: </a:t>
                      </a: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  토너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4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클렌징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-&gt;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오일도포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-&gt;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마사지 실시</a:t>
                      </a:r>
                      <a:endParaRPr lang="en-US" altLang="ko-K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  -&gt;</a:t>
                      </a:r>
                      <a:r>
                        <a:rPr lang="ko-KR" altLang="en-US" sz="14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온습포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적용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-&gt;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토너로 피부 정돈</a:t>
                      </a:r>
                      <a:endParaRPr lang="en-US" altLang="ko-KR" sz="14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endParaRPr lang="en-US" altLang="ko-K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※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살롱에서 사용하는 모든 마사지 기법 활용 가능</a:t>
                      </a:r>
                      <a:endParaRPr lang="en-US" altLang="ko-K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※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모델 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성별 무관</a:t>
                      </a:r>
                      <a:endParaRPr lang="en-US" altLang="ko-K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※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고객 관리 차트 작성 제외</a:t>
                      </a:r>
                      <a:endParaRPr lang="en-US" altLang="ko-K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1097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62" y="8919155"/>
            <a:ext cx="793298" cy="7932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4662" y="1631981"/>
            <a:ext cx="303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2. </a:t>
            </a:r>
            <a:r>
              <a:rPr lang="ko-KR" altLang="en-US" sz="24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경기 방식 별 상세안내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02677" y="-69328"/>
            <a:ext cx="4062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500" b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ESTHETIC</a:t>
            </a:r>
            <a:endParaRPr lang="ko-KR" altLang="en-US" sz="5500" b="1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936494"/>
              </p:ext>
            </p:extLst>
          </p:nvPr>
        </p:nvGraphicFramePr>
        <p:xfrm>
          <a:off x="266651" y="1476337"/>
          <a:ext cx="6426925" cy="342223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69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9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07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52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종목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작업 대상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내용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693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살롱</a:t>
                      </a:r>
                      <a:endParaRPr lang="en-US" altLang="ko-KR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테크닉</a:t>
                      </a:r>
                      <a:endParaRPr lang="en-US" altLang="ko-KR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endParaRPr lang="en-US" altLang="ko-KR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발반사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요법</a:t>
                      </a:r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모델</a:t>
                      </a:r>
                      <a:endParaRPr lang="en-US" altLang="ko-KR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1.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관리범위 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오른쪽 종아리와 발 부위 (무릎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±10cm)</a:t>
                      </a:r>
                      <a:endParaRPr lang="en-US" altLang="ko-K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2.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적용순서 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: </a:t>
                      </a: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  토너 </a:t>
                      </a:r>
                      <a:r>
                        <a:rPr lang="ko-KR" altLang="en-US" sz="14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클렌징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-&gt;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정맥마사지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-&gt; </a:t>
                      </a:r>
                      <a:r>
                        <a:rPr lang="ko-KR" altLang="en-US" sz="14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발반사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테크닉</a:t>
                      </a:r>
                      <a:endParaRPr lang="en-US" altLang="ko-K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endParaRPr lang="en-US" altLang="ko-K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※ </a:t>
                      </a:r>
                      <a:r>
                        <a:rPr lang="ko-KR" altLang="en-US" sz="14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발반사구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테크닉 적용 시 도구 사용</a:t>
                      </a:r>
                      <a:endParaRPr lang="en-US" altLang="ko-K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※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모델 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성별 무관</a:t>
                      </a:r>
                      <a:endParaRPr lang="en-US" altLang="ko-K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※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고객 관리 차트 작성 제외</a:t>
                      </a:r>
                      <a:endParaRPr lang="en-US" altLang="ko-K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" name="그림 15" descr="untitl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647" y="5525922"/>
            <a:ext cx="4077729" cy="3942336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EFD70129-4D17-495E-8E7F-8B0448DABF7A}"/>
              </a:ext>
            </a:extLst>
          </p:cNvPr>
          <p:cNvSpPr/>
          <p:nvPr/>
        </p:nvSpPr>
        <p:spPr>
          <a:xfrm>
            <a:off x="31685" y="9659663"/>
            <a:ext cx="52212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dirty="0">
                <a:latin typeface="+mj-ea"/>
                <a:ea typeface="+mj-ea"/>
              </a:rPr>
              <a:t>이미지 출처</a:t>
            </a:r>
            <a:r>
              <a:rPr lang="en-US" altLang="ko-KR" sz="1000" dirty="0">
                <a:latin typeface="+mj-ea"/>
                <a:ea typeface="+mj-ea"/>
              </a:rPr>
              <a:t>: https://yoohyun.com/2375</a:t>
            </a:r>
            <a:endParaRPr lang="ko-KR" altLang="en-US" sz="1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39730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62" y="8919155"/>
            <a:ext cx="793298" cy="7932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4089" y="1305529"/>
            <a:ext cx="303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2. </a:t>
            </a:r>
            <a:r>
              <a:rPr lang="ko-KR" altLang="en-US" sz="24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경기 방식 별 상세안내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02677" y="-69328"/>
            <a:ext cx="4062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500" b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ESTHETIC</a:t>
            </a:r>
            <a:endParaRPr lang="ko-KR" altLang="en-US" sz="5500" b="1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095229"/>
              </p:ext>
            </p:extLst>
          </p:nvPr>
        </p:nvGraphicFramePr>
        <p:xfrm>
          <a:off x="342738" y="1655898"/>
          <a:ext cx="6322422" cy="469223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05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8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8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228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종목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작업 대상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내용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311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제모</a:t>
                      </a:r>
                      <a:endParaRPr lang="en-US" altLang="ko-KR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endParaRPr lang="en-US" altLang="ko-KR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한쪽 다리</a:t>
                      </a:r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모델</a:t>
                      </a:r>
                      <a:endParaRPr lang="en-US" altLang="ko-KR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1.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관리범위 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한쪽 다리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오른쪽 또는 왼쪽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                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무릎 아래 종아리 부위 전체</a:t>
                      </a:r>
                      <a:endParaRPr lang="en-US" altLang="ko-KR" sz="14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2.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적용순서 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: </a:t>
                      </a: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 제모부위 소독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-&gt;</a:t>
                      </a:r>
                      <a:r>
                        <a:rPr lang="ko-KR" altLang="en-US" sz="14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탈컴파우더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도포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-&gt;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왁스 </a:t>
                      </a:r>
                      <a:endParaRPr lang="en-US" altLang="ko-KR" sz="14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 온도 체크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-&gt;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왁스 도포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-&gt;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부직포 부착 및 제거</a:t>
                      </a:r>
                      <a:endParaRPr lang="en-US" altLang="ko-KR" sz="14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 -&gt;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after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왁스제품 적용하여 왁스 잔여물 제거</a:t>
                      </a:r>
                      <a:endParaRPr lang="en-US" altLang="ko-KR" sz="14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 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-&gt; 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마무리 관리</a:t>
                      </a:r>
                      <a:endParaRPr lang="en-US" altLang="ko-KR" sz="14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endParaRPr lang="en-US" altLang="ko-KR" sz="14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※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잔여 털 제거 위해 족집게 사용 가능</a:t>
                      </a:r>
                      <a:endParaRPr lang="en-US" altLang="ko-K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※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관리 부위에 잔여물이 없이 깨끗해야 함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.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※ </a:t>
                      </a:r>
                      <a:r>
                        <a:rPr lang="ko-KR" altLang="en-US" sz="14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워머기는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사전에 예열하여 사용</a:t>
                      </a:r>
                      <a:endParaRPr lang="en-US" altLang="ko-K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※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모델 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성별 무관</a:t>
                      </a:r>
                      <a:endParaRPr lang="en-US" altLang="ko-K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620" y="6601902"/>
            <a:ext cx="4238760" cy="2803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0B9B1A4F-9718-4FB9-9293-331B5C1FBEAE}"/>
              </a:ext>
            </a:extLst>
          </p:cNvPr>
          <p:cNvSpPr/>
          <p:nvPr/>
        </p:nvSpPr>
        <p:spPr>
          <a:xfrm>
            <a:off x="31685" y="9659663"/>
            <a:ext cx="52212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dirty="0">
                <a:latin typeface="+mj-ea"/>
                <a:ea typeface="+mj-ea"/>
              </a:rPr>
              <a:t>이미지 출처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ko-KR" altLang="en-US" sz="1000" dirty="0" err="1">
                <a:latin typeface="+mj-ea"/>
                <a:ea typeface="+mj-ea"/>
              </a:rPr>
              <a:t>머큐리뷰티</a:t>
            </a:r>
            <a:endParaRPr lang="ko-KR" altLang="en-US" sz="1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68527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486"/>
            <a:ext cx="4062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500" b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ESTHETIC</a:t>
            </a:r>
            <a:endParaRPr lang="ko-KR" altLang="en-US" sz="5500" b="1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3591" y="2379498"/>
            <a:ext cx="4227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Verdana" panose="020B0604030504040204" pitchFamily="34" charset="0"/>
              </a:rPr>
              <a:t>[CONTENTS]</a:t>
            </a:r>
            <a:endParaRPr lang="ko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Verdana" panose="020B0604030504040204" pitchFamily="34" charset="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62" y="8919155"/>
            <a:ext cx="793298" cy="7932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B24DBF-E635-4247-98CF-E9E461FC925C}"/>
              </a:ext>
            </a:extLst>
          </p:cNvPr>
          <p:cNvSpPr txBox="1"/>
          <p:nvPr/>
        </p:nvSpPr>
        <p:spPr>
          <a:xfrm>
            <a:off x="1585746" y="3590043"/>
            <a:ext cx="38923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종목 안내</a:t>
            </a:r>
            <a:endParaRPr lang="en-US" altLang="ko-K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영상제출 방법 및 규정</a:t>
            </a:r>
            <a:endParaRPr lang="en-US" altLang="ko-K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3. </a:t>
            </a:r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시상 내역</a:t>
            </a:r>
            <a:endParaRPr lang="en-US" altLang="ko-K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13865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62" y="8919155"/>
            <a:ext cx="793298" cy="7932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4662" y="1631981"/>
            <a:ext cx="303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2. </a:t>
            </a:r>
            <a:r>
              <a:rPr lang="ko-KR" altLang="en-US" sz="24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경기 방식 별 상세안내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02677" y="-69328"/>
            <a:ext cx="4062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5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ESTHETIC</a:t>
            </a:r>
            <a:endParaRPr lang="ko-KR" altLang="en-US" sz="5500" b="1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277945"/>
              </p:ext>
            </p:extLst>
          </p:nvPr>
        </p:nvGraphicFramePr>
        <p:xfrm>
          <a:off x="249156" y="1690568"/>
          <a:ext cx="6359687" cy="35476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22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3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3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97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종목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작업 대상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내용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79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슈가링</a:t>
                      </a:r>
                      <a:endParaRPr lang="en-US" altLang="ko-KR" sz="18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모델</a:t>
                      </a:r>
                      <a:endParaRPr lang="en-US" altLang="ko-KR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1.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관리범위 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다리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무릎 아래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앞면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lvl="0" indent="0" algn="l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                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오른쪽 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or 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왼쪽 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자유선택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2. 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적용순서 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: </a:t>
                      </a: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  </a:t>
                      </a:r>
                      <a:r>
                        <a:rPr lang="ko-KR" altLang="en-US" sz="14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손소독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-&gt;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장갑착용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-&gt;</a:t>
                      </a:r>
                      <a:r>
                        <a:rPr lang="ko-KR" altLang="en-US" sz="14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탈컴파우더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도포</a:t>
                      </a:r>
                      <a:endParaRPr lang="en-US" altLang="ko-KR" sz="14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  -&gt;</a:t>
                      </a:r>
                      <a:r>
                        <a:rPr lang="ko-KR" altLang="en-US" sz="14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슈가페이스트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도포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및 제거</a:t>
                      </a:r>
                      <a:endParaRPr lang="en-US" altLang="ko-KR" sz="14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  -&gt;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잔여물 제거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-&gt; 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진정 제품 적용</a:t>
                      </a:r>
                      <a:endParaRPr lang="en-US" altLang="ko-KR" sz="14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endParaRPr lang="en-US" altLang="ko-KR" sz="14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※ </a:t>
                      </a:r>
                      <a:r>
                        <a:rPr lang="ko-KR" altLang="en-US" sz="14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워머기는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사전에 예열하여 사용</a:t>
                      </a:r>
                      <a:endParaRPr lang="en-US" altLang="ko-K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※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모델 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성별 무관</a:t>
                      </a:r>
                      <a:endParaRPr lang="en-US" altLang="ko-K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248A06B-7B2F-41FC-97B3-25AC7E360E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268" y="6013132"/>
            <a:ext cx="3007966" cy="200781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09A6FBC0-567A-45DD-9FA8-564389F27D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56" y="6023204"/>
            <a:ext cx="2878797" cy="1921597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270D5DC8-2837-4E28-A936-9DF77B8EAA35}"/>
              </a:ext>
            </a:extLst>
          </p:cNvPr>
          <p:cNvSpPr/>
          <p:nvPr/>
        </p:nvSpPr>
        <p:spPr>
          <a:xfrm>
            <a:off x="31685" y="9659663"/>
            <a:ext cx="52212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dirty="0">
                <a:latin typeface="+mj-ea"/>
                <a:ea typeface="+mj-ea"/>
              </a:rPr>
              <a:t>이미지 출처</a:t>
            </a:r>
            <a:r>
              <a:rPr lang="en-US" altLang="ko-KR" sz="1000" dirty="0">
                <a:latin typeface="+mj-ea"/>
                <a:ea typeface="+mj-ea"/>
              </a:rPr>
              <a:t>: http://www.kndaily.co.kr/news/articleView.html?idxno=42773</a:t>
            </a:r>
            <a:endParaRPr lang="ko-KR" altLang="en-US" sz="1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9900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16568"/>
              </p:ext>
            </p:extLst>
          </p:nvPr>
        </p:nvGraphicFramePr>
        <p:xfrm>
          <a:off x="124578" y="1396796"/>
          <a:ext cx="6608844" cy="39219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94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67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128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종목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작업 대상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내용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21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살롱</a:t>
                      </a:r>
                      <a:endParaRPr lang="en-US" altLang="ko-KR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테크닉</a:t>
                      </a:r>
                      <a:endParaRPr lang="en-US" altLang="ko-KR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endParaRPr lang="en-US" altLang="ko-KR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en-US" altLang="ko-KR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도구</a:t>
                      </a:r>
                      <a:r>
                        <a:rPr lang="en-US" altLang="ko-KR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_</a:t>
                      </a:r>
                    </a:p>
                    <a:p>
                      <a:pPr algn="ctr" latinLnBrk="1"/>
                      <a:r>
                        <a:rPr lang="ko-KR" altLang="en-US" sz="18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스톤</a:t>
                      </a:r>
                      <a:r>
                        <a:rPr lang="ko-KR" altLang="en-US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등 관리</a:t>
                      </a:r>
                      <a:r>
                        <a:rPr lang="en-US" altLang="ko-KR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모델</a:t>
                      </a:r>
                      <a:endParaRPr lang="en-US" altLang="ko-KR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1.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관리범위 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등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목 부위</a:t>
                      </a:r>
                      <a:endParaRPr lang="en-US" altLang="ko-K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2.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적용순서 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: </a:t>
                      </a: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  토너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4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클렌징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-&gt;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오일 도포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-&gt; </a:t>
                      </a: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  </a:t>
                      </a:r>
                      <a:r>
                        <a:rPr lang="ko-KR" altLang="en-US" sz="14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스톤을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활용한 마사지 실시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-&gt; </a:t>
                      </a:r>
                      <a:r>
                        <a:rPr lang="ko-KR" altLang="en-US" sz="14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온습포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적용</a:t>
                      </a:r>
                      <a:endParaRPr lang="en-US" altLang="ko-KR" sz="14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  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-&gt;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토너로 피부 정돈</a:t>
                      </a:r>
                      <a:endParaRPr lang="en-US" altLang="ko-KR" sz="14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endParaRPr lang="en-US" altLang="ko-K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※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살롱에서 사용되는 </a:t>
                      </a:r>
                      <a:r>
                        <a:rPr lang="ko-KR" altLang="en-US" sz="14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스톤을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활용한 다양한 마사지 기법 자유롭게 활용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가능</a:t>
                      </a:r>
                      <a:endParaRPr lang="en-US" altLang="ko-K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※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반드시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4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스톤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4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갯수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개 이상 활용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endParaRPr lang="en-US" altLang="ko-K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※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고객 관리 차트 작성 제외</a:t>
                      </a:r>
                      <a:endParaRPr lang="en-US" altLang="ko-K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※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모델 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성별 무관</a:t>
                      </a:r>
                      <a:endParaRPr lang="en-US" altLang="ko-K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E64962F6-F764-460B-BFB2-CBAC17CA20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8" y="6017427"/>
            <a:ext cx="6047161" cy="355126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1414A5-00E6-49C8-A2E6-9938E059D79F}"/>
              </a:ext>
            </a:extLst>
          </p:cNvPr>
          <p:cNvSpPr txBox="1"/>
          <p:nvPr/>
        </p:nvSpPr>
        <p:spPr>
          <a:xfrm>
            <a:off x="2602677" y="-69328"/>
            <a:ext cx="4062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5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ESTHETIC</a:t>
            </a:r>
            <a:endParaRPr lang="ko-KR" altLang="en-US" sz="5500" b="1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402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071352"/>
              </p:ext>
            </p:extLst>
          </p:nvPr>
        </p:nvGraphicFramePr>
        <p:xfrm>
          <a:off x="62289" y="1484756"/>
          <a:ext cx="6733422" cy="42419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17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8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128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종목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작업 대상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내용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21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살롱</a:t>
                      </a:r>
                      <a:endParaRPr lang="en-US" altLang="ko-KR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테크닉</a:t>
                      </a:r>
                      <a:endParaRPr lang="en-US" altLang="ko-KR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endParaRPr lang="en-US" altLang="ko-KR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en-US" altLang="ko-KR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도구</a:t>
                      </a:r>
                      <a:r>
                        <a:rPr lang="en-US" altLang="ko-KR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_</a:t>
                      </a:r>
                      <a:r>
                        <a:rPr lang="ko-KR" altLang="en-US" sz="18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뱀부</a:t>
                      </a:r>
                      <a:r>
                        <a:rPr lang="ko-KR" altLang="en-US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다리관리</a:t>
                      </a:r>
                      <a:r>
                        <a:rPr lang="en-US" altLang="ko-KR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모델</a:t>
                      </a:r>
                      <a:endParaRPr lang="en-US" altLang="ko-KR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관리범위 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한쪽 다리 전체 부위 </a:t>
                      </a:r>
                      <a:endParaRPr lang="en-US" altLang="ko-K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                  (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오른쪽 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or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왼쪽 자유선택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2.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적용순서 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: </a:t>
                      </a: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  토너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4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클렌징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-&gt;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오일 도포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-&gt; </a:t>
                      </a: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  </a:t>
                      </a:r>
                      <a:r>
                        <a:rPr lang="ko-KR" altLang="en-US" sz="14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뱀부를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활용한 마사지 실시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-&gt; </a:t>
                      </a:r>
                      <a:r>
                        <a:rPr lang="ko-KR" altLang="en-US" sz="14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온습포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적용</a:t>
                      </a:r>
                      <a:endParaRPr lang="en-US" altLang="ko-KR" sz="14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  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-&gt;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토너로 피부 정돈</a:t>
                      </a:r>
                      <a:endParaRPr lang="en-US" altLang="ko-KR" sz="14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endParaRPr lang="en-US" altLang="ko-K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※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살롱에서 사용되는 </a:t>
                      </a:r>
                      <a:r>
                        <a:rPr lang="ko-KR" altLang="en-US" sz="14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뱀부도구를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활용한 다양한 마사지 기법 자유롭게 활용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가능</a:t>
                      </a:r>
                      <a:endParaRPr lang="en-US" altLang="ko-K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※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반드시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바디용 대나무 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개 이상 사용</a:t>
                      </a:r>
                      <a:endParaRPr lang="en-US" altLang="ko-KR" sz="14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※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고객 관리 차트 작성 제외</a:t>
                      </a:r>
                      <a:endParaRPr lang="en-US" altLang="ko-K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※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모델 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성별 무관</a:t>
                      </a:r>
                      <a:endParaRPr lang="en-US" altLang="ko-K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BA810212-295D-47F1-9615-9F8F05DD9C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7" y="6398053"/>
            <a:ext cx="4576000" cy="283664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EEFE15-7CF4-4604-91F6-B37E20EF9A87}"/>
              </a:ext>
            </a:extLst>
          </p:cNvPr>
          <p:cNvSpPr txBox="1"/>
          <p:nvPr/>
        </p:nvSpPr>
        <p:spPr>
          <a:xfrm>
            <a:off x="2602677" y="-69328"/>
            <a:ext cx="4062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5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ESTHETIC</a:t>
            </a:r>
            <a:endParaRPr lang="ko-KR" altLang="en-US" sz="5500" b="1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659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175"/>
            <a:ext cx="6858000" cy="9906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74" y="8921579"/>
            <a:ext cx="762086" cy="7620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02677" y="-69328"/>
            <a:ext cx="4062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5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ESTHETIC</a:t>
            </a:r>
            <a:endParaRPr lang="ko-KR" altLang="en-US" sz="5500" b="1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3C4662-7031-4C2C-9D70-BF0E89BAD1BF}"/>
              </a:ext>
            </a:extLst>
          </p:cNvPr>
          <p:cNvSpPr txBox="1"/>
          <p:nvPr/>
        </p:nvSpPr>
        <p:spPr>
          <a:xfrm>
            <a:off x="1052185" y="3306082"/>
            <a:ext cx="4907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감사합니다</a:t>
            </a:r>
            <a:r>
              <a:rPr lang="en-US" altLang="ko-KR" sz="4000" b="1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  <a:endParaRPr lang="ko-KR" altLang="en-US" sz="4000" b="1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9B418B-9F71-498E-975E-4202A2D3F818}"/>
              </a:ext>
            </a:extLst>
          </p:cNvPr>
          <p:cNvSpPr txBox="1"/>
          <p:nvPr/>
        </p:nvSpPr>
        <p:spPr>
          <a:xfrm>
            <a:off x="40522" y="8919155"/>
            <a:ext cx="4907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문의사항</a:t>
            </a:r>
            <a:r>
              <a:rPr lang="en-US" altLang="ko-KR" sz="2400" b="1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: 02) 3442-6177~8                            </a:t>
            </a:r>
          </a:p>
          <a:p>
            <a:r>
              <a:rPr lang="en-US" altLang="ko-KR" sz="2400" b="1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                 3445-6180 </a:t>
            </a:r>
            <a:endParaRPr lang="ko-KR" altLang="en-US" sz="2400" b="1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1685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62" y="8919155"/>
            <a:ext cx="793298" cy="793298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530578" y="1755952"/>
            <a:ext cx="3623733" cy="681274"/>
            <a:chOff x="393548" y="1603057"/>
            <a:chExt cx="4062483" cy="726395"/>
          </a:xfrm>
        </p:grpSpPr>
        <p:sp>
          <p:nvSpPr>
            <p:cNvPr id="8" name="모서리가 둥근 직사각형 7"/>
            <p:cNvSpPr/>
            <p:nvPr/>
          </p:nvSpPr>
          <p:spPr>
            <a:xfrm>
              <a:off x="393548" y="1603057"/>
              <a:ext cx="4062483" cy="726395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4174" y="1689666"/>
              <a:ext cx="3035452" cy="557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chemeClr val="bg1"/>
                  </a:solidFill>
                  <a:latin typeface="+mn-ea"/>
                </a:rPr>
                <a:t>1. </a:t>
              </a:r>
              <a:r>
                <a:rPr lang="ko-KR" altLang="en-US" sz="2800" dirty="0">
                  <a:solidFill>
                    <a:schemeClr val="bg1"/>
                  </a:solidFill>
                  <a:latin typeface="+mn-ea"/>
                </a:rPr>
                <a:t>종목 안내</a:t>
              </a:r>
            </a:p>
          </p:txBody>
        </p:sp>
      </p:grp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279630"/>
              </p:ext>
            </p:extLst>
          </p:nvPr>
        </p:nvGraphicFramePr>
        <p:xfrm>
          <a:off x="311510" y="3887190"/>
          <a:ext cx="5874802" cy="49458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22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25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상세종목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작업대상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97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메뉴얼테크닉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영상</a:t>
                      </a:r>
                      <a:r>
                        <a:rPr lang="en-US" altLang="ko-KR" sz="16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제출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모델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543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림프드레나쥐</a:t>
                      </a:r>
                      <a:endParaRPr lang="ko-KR" altLang="en-US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ko-KR" altLang="en-US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481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마스크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석고</a:t>
                      </a:r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모델링 중 </a:t>
                      </a:r>
                      <a:r>
                        <a:rPr lang="ko-KR" altLang="en-US" sz="16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택</a:t>
                      </a:r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1)</a:t>
                      </a:r>
                      <a:endParaRPr lang="ko-KR" altLang="en-US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ko-KR" altLang="en-US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891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살롱테크닉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등</a:t>
                      </a:r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/ </a:t>
                      </a:r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팔</a:t>
                      </a:r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다리</a:t>
                      </a:r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/ </a:t>
                      </a:r>
                      <a:r>
                        <a:rPr lang="ko-KR" altLang="en-US" sz="16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발반사</a:t>
                      </a:r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6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중 </a:t>
                      </a:r>
                      <a:r>
                        <a:rPr lang="ko-KR" altLang="en-US" sz="1600" b="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택</a:t>
                      </a:r>
                      <a:r>
                        <a:rPr lang="en-US" altLang="ko-KR" sz="16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ko-KR" altLang="en-US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891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살롱테크닉</a:t>
                      </a:r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도구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등</a:t>
                      </a:r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+</a:t>
                      </a:r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스톤</a:t>
                      </a:r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/ </a:t>
                      </a:r>
                      <a:r>
                        <a:rPr lang="ko-KR" altLang="en-US" sz="16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뱀부</a:t>
                      </a:r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+</a:t>
                      </a:r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다리 중 </a:t>
                      </a:r>
                      <a:r>
                        <a:rPr lang="ko-KR" altLang="en-US" sz="16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택</a:t>
                      </a:r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1)</a:t>
                      </a:r>
                      <a:endParaRPr lang="ko-KR" altLang="en-US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630429"/>
                  </a:ext>
                </a:extLst>
              </a:tr>
              <a:tr h="67078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제모 </a:t>
                      </a:r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한쪽 다리</a:t>
                      </a:r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ko-KR" altLang="en-US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rgbClr val="CF0F81"/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078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슈가링</a:t>
                      </a:r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제모 </a:t>
                      </a:r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한쪽 다리</a:t>
                      </a:r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659524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602677" y="-69328"/>
            <a:ext cx="4062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500" b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ESTHETIC</a:t>
            </a:r>
            <a:endParaRPr lang="ko-KR" altLang="en-US" sz="5500" b="1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B2811F-BFA8-4C6B-9D2A-54B6CB0BFD10}"/>
              </a:ext>
            </a:extLst>
          </p:cNvPr>
          <p:cNvSpPr txBox="1"/>
          <p:nvPr/>
        </p:nvSpPr>
        <p:spPr>
          <a:xfrm>
            <a:off x="328301" y="2727313"/>
            <a:ext cx="5543561" cy="869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u="sng" dirty="0">
                <a:solidFill>
                  <a:srgbClr val="FF0066"/>
                </a:solidFill>
                <a:latin typeface="+mn-ea"/>
              </a:rPr>
              <a:t>*</a:t>
            </a:r>
            <a:r>
              <a:rPr lang="ko-KR" altLang="en-US" b="1" u="sng" dirty="0">
                <a:solidFill>
                  <a:srgbClr val="FF0066"/>
                </a:solidFill>
                <a:latin typeface="+mn-ea"/>
              </a:rPr>
              <a:t>영상제출 종목으로 출전하는 선수에게는</a:t>
            </a:r>
            <a:endParaRPr lang="en-US" altLang="ko-KR" b="1" u="sng" dirty="0">
              <a:solidFill>
                <a:srgbClr val="FF0066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b="1" u="sng" dirty="0">
                <a:solidFill>
                  <a:srgbClr val="FF0066"/>
                </a:solidFill>
                <a:latin typeface="+mn-ea"/>
              </a:rPr>
              <a:t>[</a:t>
            </a:r>
            <a:r>
              <a:rPr lang="ko-KR" altLang="en-US" b="1" u="sng" dirty="0" err="1">
                <a:solidFill>
                  <a:srgbClr val="FF0066"/>
                </a:solidFill>
                <a:latin typeface="+mn-ea"/>
              </a:rPr>
              <a:t>뷰티크리에이터</a:t>
            </a:r>
            <a:r>
              <a:rPr lang="en-US" altLang="ko-KR" b="1" u="sng" dirty="0">
                <a:solidFill>
                  <a:srgbClr val="FF0066"/>
                </a:solidFill>
                <a:latin typeface="+mn-ea"/>
              </a:rPr>
              <a:t> </a:t>
            </a:r>
            <a:r>
              <a:rPr lang="ko-KR" altLang="en-US" b="1" u="sng" dirty="0">
                <a:solidFill>
                  <a:srgbClr val="FF0066"/>
                </a:solidFill>
                <a:latin typeface="+mn-ea"/>
              </a:rPr>
              <a:t>인증서</a:t>
            </a:r>
            <a:r>
              <a:rPr lang="en-US" altLang="ko-KR" b="1" u="sng" dirty="0">
                <a:solidFill>
                  <a:srgbClr val="FF0066"/>
                </a:solidFill>
                <a:latin typeface="+mn-ea"/>
              </a:rPr>
              <a:t>] </a:t>
            </a:r>
            <a:r>
              <a:rPr lang="ko-KR" altLang="en-US" b="1" u="sng" dirty="0">
                <a:solidFill>
                  <a:srgbClr val="FF0066"/>
                </a:solidFill>
                <a:latin typeface="+mn-ea"/>
              </a:rPr>
              <a:t>가 발급됩니다</a:t>
            </a:r>
            <a:r>
              <a:rPr lang="en-US" altLang="ko-KR" b="1" u="sng" dirty="0">
                <a:solidFill>
                  <a:srgbClr val="FF0066"/>
                </a:solidFill>
                <a:latin typeface="+mn-ea"/>
              </a:rPr>
              <a:t>.</a:t>
            </a:r>
            <a:endParaRPr lang="ko-KR" altLang="en-US" b="1" u="sng" dirty="0">
              <a:solidFill>
                <a:srgbClr val="FF0066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02503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62" y="8919155"/>
            <a:ext cx="793298" cy="793298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1254091" y="2984646"/>
            <a:ext cx="4353337" cy="1519614"/>
            <a:chOff x="1254091" y="2984646"/>
            <a:chExt cx="4353337" cy="1519614"/>
          </a:xfrm>
        </p:grpSpPr>
        <p:sp>
          <p:nvSpPr>
            <p:cNvPr id="8" name="모서리가 둥근 직사각형 7"/>
            <p:cNvSpPr/>
            <p:nvPr/>
          </p:nvSpPr>
          <p:spPr>
            <a:xfrm>
              <a:off x="1254091" y="2984646"/>
              <a:ext cx="4353337" cy="1519614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65112" y="3250999"/>
              <a:ext cx="349979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dirty="0">
                  <a:solidFill>
                    <a:schemeClr val="bg1"/>
                  </a:solidFill>
                  <a:latin typeface="+mn-ea"/>
                </a:rPr>
                <a:t>2. </a:t>
              </a:r>
              <a:r>
                <a:rPr lang="ko-KR" altLang="en-US" sz="3200" dirty="0">
                  <a:solidFill>
                    <a:schemeClr val="bg1"/>
                  </a:solidFill>
                  <a:latin typeface="+mn-ea"/>
                </a:rPr>
                <a:t>영상 제출 방법</a:t>
              </a:r>
              <a:endParaRPr lang="en-US" altLang="ko-KR" sz="3200" dirty="0">
                <a:solidFill>
                  <a:schemeClr val="bg1"/>
                </a:solidFill>
                <a:latin typeface="+mn-ea"/>
              </a:endParaRPr>
            </a:p>
            <a:p>
              <a:pPr algn="ctr"/>
              <a:r>
                <a:rPr lang="ko-KR" altLang="en-US" sz="3200" dirty="0">
                  <a:solidFill>
                    <a:schemeClr val="bg1"/>
                  </a:solidFill>
                  <a:latin typeface="+mn-ea"/>
                </a:rPr>
                <a:t>및 규정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602677" y="-69328"/>
            <a:ext cx="4062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500" b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ESTHETIC</a:t>
            </a:r>
            <a:endParaRPr lang="ko-KR" altLang="en-US" sz="5500" b="1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453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62" y="8919155"/>
            <a:ext cx="793298" cy="7932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4662" y="1631981"/>
            <a:ext cx="303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2. </a:t>
            </a:r>
            <a:r>
              <a:rPr lang="ko-KR" altLang="en-US" sz="24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경기 방식 별 상세안내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02677" y="-69328"/>
            <a:ext cx="4062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500" b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ESTHETIC</a:t>
            </a:r>
            <a:endParaRPr lang="ko-KR" altLang="en-US" sz="5500" b="1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44662" y="1817365"/>
            <a:ext cx="6610112" cy="6686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dirty="0">
                <a:latin typeface="+mn-ea"/>
              </a:rPr>
              <a:t>선수가 접수한 종목을 </a:t>
            </a:r>
            <a:r>
              <a:rPr lang="ko-KR" altLang="en-US" b="1" dirty="0">
                <a:latin typeface="+mn-ea"/>
              </a:rPr>
              <a:t>영상 촬영</a:t>
            </a:r>
            <a:r>
              <a:rPr lang="ko-KR" altLang="en-US" dirty="0">
                <a:latin typeface="+mn-ea"/>
              </a:rPr>
              <a:t>하여 제출</a:t>
            </a:r>
            <a:endParaRPr lang="en-US" altLang="ko-KR" dirty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dirty="0">
                <a:latin typeface="+mn-ea"/>
              </a:rPr>
              <a:t>제출 영상 시간</a:t>
            </a:r>
            <a:r>
              <a:rPr lang="en-US" altLang="ko-KR" dirty="0">
                <a:latin typeface="+mn-ea"/>
              </a:rPr>
              <a:t> : </a:t>
            </a:r>
            <a:r>
              <a:rPr lang="en-US" altLang="ko-KR" b="1" dirty="0">
                <a:latin typeface="+mn-ea"/>
              </a:rPr>
              <a:t>3</a:t>
            </a:r>
            <a:r>
              <a:rPr lang="ko-KR" altLang="en-US" b="1" dirty="0">
                <a:latin typeface="+mn-ea"/>
              </a:rPr>
              <a:t>분 내외</a:t>
            </a:r>
            <a:endParaRPr lang="en-US" altLang="ko-KR" b="1" dirty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dirty="0">
                <a:latin typeface="+mn-ea"/>
              </a:rPr>
              <a:t>촬영 배경 </a:t>
            </a:r>
            <a:r>
              <a:rPr lang="en-US" altLang="ko-KR" dirty="0">
                <a:latin typeface="+mn-ea"/>
              </a:rPr>
              <a:t>: </a:t>
            </a:r>
            <a:r>
              <a:rPr lang="ko-KR" altLang="en-US" b="1" dirty="0">
                <a:latin typeface="+mn-ea"/>
              </a:rPr>
              <a:t>화이트</a:t>
            </a:r>
            <a:endParaRPr lang="en-US" altLang="ko-KR" b="1" dirty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dirty="0">
                <a:latin typeface="+mn-ea"/>
              </a:rPr>
              <a:t>영상 용량</a:t>
            </a:r>
            <a:r>
              <a:rPr lang="en-US" altLang="ko-KR" dirty="0">
                <a:latin typeface="+mn-ea"/>
              </a:rPr>
              <a:t> : </a:t>
            </a:r>
            <a:r>
              <a:rPr lang="en-US" altLang="ko-KR" b="1" dirty="0">
                <a:latin typeface="+mn-ea"/>
              </a:rPr>
              <a:t>300MB ~ 400MB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dirty="0">
                <a:latin typeface="+mn-ea"/>
              </a:rPr>
              <a:t>영상 해상도 </a:t>
            </a:r>
            <a:r>
              <a:rPr lang="en-US" altLang="ko-KR" dirty="0">
                <a:latin typeface="+mn-ea"/>
              </a:rPr>
              <a:t>: </a:t>
            </a:r>
            <a:r>
              <a:rPr lang="en-US" altLang="ko-KR" b="1" dirty="0">
                <a:latin typeface="+mn-ea"/>
              </a:rPr>
              <a:t>1080P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dirty="0">
                <a:latin typeface="+mn-ea"/>
              </a:rPr>
              <a:t>경기에 필요한 재료를 지참 후 모델에게 작업하여 </a:t>
            </a:r>
            <a:endParaRPr lang="en-US" altLang="ko-KR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n-ea"/>
              </a:rPr>
              <a:t>    </a:t>
            </a:r>
            <a:r>
              <a:rPr lang="ko-KR" altLang="en-US" b="1" dirty="0">
                <a:latin typeface="+mn-ea"/>
              </a:rPr>
              <a:t>빠른 </a:t>
            </a:r>
            <a:r>
              <a:rPr lang="en-US" altLang="ko-KR" b="1" dirty="0">
                <a:latin typeface="+mn-ea"/>
              </a:rPr>
              <a:t>2</a:t>
            </a:r>
            <a:r>
              <a:rPr lang="ko-KR" altLang="en-US" b="1" dirty="0">
                <a:latin typeface="+mn-ea"/>
              </a:rPr>
              <a:t>배속</a:t>
            </a:r>
            <a:r>
              <a:rPr lang="ko-KR" altLang="en-US" dirty="0">
                <a:latin typeface="+mn-ea"/>
              </a:rPr>
              <a:t>으로 영상 편집</a:t>
            </a:r>
            <a:endParaRPr lang="en-US" altLang="ko-KR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n-ea"/>
              </a:rPr>
              <a:t>   (</a:t>
            </a:r>
            <a:r>
              <a:rPr lang="ko-KR" altLang="en-US" dirty="0">
                <a:latin typeface="+mn-ea"/>
              </a:rPr>
              <a:t>편집기 자유 </a:t>
            </a:r>
            <a:r>
              <a:rPr lang="en-US" altLang="ko-KR" dirty="0">
                <a:latin typeface="+mn-ea"/>
              </a:rPr>
              <a:t>- </a:t>
            </a:r>
            <a:r>
              <a:rPr lang="ko-KR" altLang="en-US" dirty="0">
                <a:latin typeface="+mn-ea"/>
              </a:rPr>
              <a:t>휴대폰 </a:t>
            </a:r>
            <a:r>
              <a:rPr lang="ko-KR" altLang="en-US" dirty="0" err="1">
                <a:latin typeface="+mn-ea"/>
              </a:rPr>
              <a:t>어플</a:t>
            </a:r>
            <a:r>
              <a:rPr lang="ko-KR" altLang="en-US" dirty="0">
                <a:latin typeface="+mn-ea"/>
              </a:rPr>
              <a:t> </a:t>
            </a:r>
            <a:r>
              <a:rPr lang="en-US" altLang="ko-KR" dirty="0">
                <a:latin typeface="+mn-ea"/>
              </a:rPr>
              <a:t>: </a:t>
            </a:r>
            <a:r>
              <a:rPr lang="en-US" altLang="ko-KR" dirty="0" err="1">
                <a:latin typeface="+mn-ea"/>
              </a:rPr>
              <a:t>vllo</a:t>
            </a:r>
            <a:r>
              <a:rPr lang="en-US" altLang="ko-KR" dirty="0">
                <a:latin typeface="+mn-ea"/>
              </a:rPr>
              <a:t>, </a:t>
            </a:r>
            <a:r>
              <a:rPr lang="en-US" altLang="ko-KR" dirty="0" err="1">
                <a:latin typeface="+mn-ea"/>
              </a:rPr>
              <a:t>vivavideo</a:t>
            </a:r>
            <a:r>
              <a:rPr lang="en-US" altLang="ko-KR" dirty="0">
                <a:latin typeface="+mn-ea"/>
              </a:rPr>
              <a:t> </a:t>
            </a:r>
            <a:r>
              <a:rPr lang="ko-KR" altLang="en-US" dirty="0">
                <a:latin typeface="+mn-ea"/>
              </a:rPr>
              <a:t>등</a:t>
            </a:r>
            <a:r>
              <a:rPr lang="en-US" altLang="ko-KR" dirty="0">
                <a:latin typeface="+mn-ea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rgbClr val="FF0000"/>
                </a:solidFill>
                <a:latin typeface="+mn-ea"/>
              </a:rPr>
              <a:t>  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☆ </a:t>
            </a:r>
            <a:r>
              <a:rPr lang="ko-KR" altLang="en-US" b="1" dirty="0" err="1">
                <a:solidFill>
                  <a:srgbClr val="FF0000"/>
                </a:solidFill>
                <a:latin typeface="+mn-ea"/>
              </a:rPr>
              <a:t>뷰티</a:t>
            </a:r>
            <a:r>
              <a:rPr lang="ko-KR" altLang="en-US" b="1" dirty="0">
                <a:solidFill>
                  <a:srgbClr val="FF0000"/>
                </a:solidFill>
                <a:latin typeface="+mn-ea"/>
              </a:rPr>
              <a:t> 보정 </a:t>
            </a:r>
            <a:r>
              <a:rPr lang="ko-KR" altLang="en-US" b="1" dirty="0" err="1">
                <a:solidFill>
                  <a:srgbClr val="FF0000"/>
                </a:solidFill>
                <a:latin typeface="+mn-ea"/>
              </a:rPr>
              <a:t>어플</a:t>
            </a:r>
            <a:r>
              <a:rPr lang="ko-KR" altLang="en-US" b="1" dirty="0">
                <a:solidFill>
                  <a:srgbClr val="FF0000"/>
                </a:solidFill>
                <a:latin typeface="+mn-ea"/>
              </a:rPr>
              <a:t> 사용 금지</a:t>
            </a:r>
            <a:endParaRPr lang="en-US" altLang="ko-KR" b="1" dirty="0">
              <a:solidFill>
                <a:srgbClr val="FF0000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dirty="0">
                <a:latin typeface="+mn-ea"/>
              </a:rPr>
              <a:t>영상 파일 명 작성 시 </a:t>
            </a:r>
            <a:r>
              <a:rPr lang="en-US" altLang="ko-KR" dirty="0">
                <a:latin typeface="+mn-ea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</a:rPr>
              <a:t>    </a:t>
            </a:r>
            <a:r>
              <a:rPr lang="ko-KR" altLang="en-US" b="1" dirty="0">
                <a:latin typeface="+mn-ea"/>
              </a:rPr>
              <a:t>이름 </a:t>
            </a:r>
            <a:r>
              <a:rPr lang="en-US" altLang="ko-KR" dirty="0">
                <a:latin typeface="+mn-ea"/>
              </a:rPr>
              <a:t>_ </a:t>
            </a:r>
            <a:r>
              <a:rPr lang="ko-KR" altLang="en-US" b="1" dirty="0">
                <a:latin typeface="+mn-ea"/>
              </a:rPr>
              <a:t>종목</a:t>
            </a:r>
            <a:r>
              <a:rPr lang="en-US" altLang="ko-KR" dirty="0">
                <a:latin typeface="+mn-ea"/>
              </a:rPr>
              <a:t>_</a:t>
            </a:r>
            <a:r>
              <a:rPr lang="ko-KR" altLang="en-US" b="1" dirty="0">
                <a:latin typeface="+mn-ea"/>
              </a:rPr>
              <a:t>선수번호</a:t>
            </a:r>
            <a:r>
              <a:rPr lang="en-US" altLang="ko-KR" dirty="0">
                <a:latin typeface="+mn-ea"/>
              </a:rPr>
              <a:t>.</a:t>
            </a:r>
            <a:r>
              <a:rPr lang="en-US" altLang="ko-KR" b="1" dirty="0">
                <a:latin typeface="+mn-ea"/>
              </a:rPr>
              <a:t>mp4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n-ea"/>
              </a:rPr>
              <a:t>(</a:t>
            </a:r>
            <a:r>
              <a:rPr lang="ko-KR" altLang="en-US" dirty="0">
                <a:latin typeface="+mn-ea"/>
              </a:rPr>
              <a:t>예</a:t>
            </a:r>
            <a:r>
              <a:rPr lang="en-US" altLang="ko-KR" dirty="0">
                <a:latin typeface="+mn-ea"/>
              </a:rPr>
              <a:t>: </a:t>
            </a:r>
            <a:r>
              <a:rPr lang="ko-KR" altLang="en-US" dirty="0" err="1">
                <a:latin typeface="+mn-ea"/>
              </a:rPr>
              <a:t>김예술</a:t>
            </a:r>
            <a:r>
              <a:rPr lang="en-US" altLang="ko-KR" dirty="0">
                <a:latin typeface="+mn-ea"/>
              </a:rPr>
              <a:t>_</a:t>
            </a:r>
            <a:r>
              <a:rPr lang="ko-KR" altLang="en-US" dirty="0" err="1">
                <a:latin typeface="+mn-ea"/>
              </a:rPr>
              <a:t>메뉴얼테크닉</a:t>
            </a:r>
            <a:r>
              <a:rPr lang="en-US" altLang="ko-KR" dirty="0">
                <a:latin typeface="+mn-ea"/>
              </a:rPr>
              <a:t>_EMT-1.mp4)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dirty="0">
                <a:latin typeface="+mn-ea"/>
              </a:rPr>
              <a:t>모든 영상 화면에는 </a:t>
            </a:r>
            <a:r>
              <a:rPr lang="ko-KR" altLang="en-US" b="1" dirty="0">
                <a:latin typeface="+mn-ea"/>
              </a:rPr>
              <a:t>선수번호가 동일하게 명시</a:t>
            </a:r>
            <a:r>
              <a:rPr lang="ko-KR" altLang="en-US" dirty="0">
                <a:latin typeface="+mn-ea"/>
              </a:rPr>
              <a:t>되어 함</a:t>
            </a:r>
            <a:endParaRPr lang="en-US" altLang="ko-KR" dirty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dirty="0">
                <a:latin typeface="+mn-ea"/>
              </a:rPr>
              <a:t>협회에서 예시한 </a:t>
            </a:r>
            <a:r>
              <a:rPr lang="ko-KR" altLang="en-US" b="1" dirty="0">
                <a:latin typeface="+mn-ea"/>
              </a:rPr>
              <a:t>가이드 영상과 동일한 구도</a:t>
            </a:r>
            <a:r>
              <a:rPr lang="ko-KR" altLang="en-US" dirty="0">
                <a:latin typeface="+mn-ea"/>
              </a:rPr>
              <a:t>로 촬영</a:t>
            </a:r>
            <a:endParaRPr lang="en-US" altLang="ko-KR" dirty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dirty="0">
                <a:latin typeface="+mn-ea"/>
              </a:rPr>
              <a:t>제출메일</a:t>
            </a:r>
            <a:r>
              <a:rPr lang="en-US" altLang="ko-KR" dirty="0">
                <a:latin typeface="+mn-ea"/>
              </a:rPr>
              <a:t>: </a:t>
            </a:r>
            <a:r>
              <a:rPr lang="en-US" altLang="ko-KR" dirty="0">
                <a:latin typeface="+mn-ea"/>
                <a:hlinkClick r:id="rId4"/>
              </a:rPr>
              <a:t>promake@nate.com</a:t>
            </a:r>
            <a:endParaRPr lang="en-US" altLang="ko-KR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49506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62" y="8919155"/>
            <a:ext cx="793298" cy="7932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4662" y="1631981"/>
            <a:ext cx="303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2. </a:t>
            </a:r>
            <a:r>
              <a:rPr lang="ko-KR" altLang="en-US" sz="24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경기 방식 별 상세안내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02677" y="-69328"/>
            <a:ext cx="4062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500" b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ESTHETIC</a:t>
            </a:r>
            <a:endParaRPr lang="ko-KR" altLang="en-US" sz="5500" b="1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9958" y="1870700"/>
            <a:ext cx="66480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dirty="0">
                <a:latin typeface="+mn-ea"/>
              </a:rPr>
              <a:t>촬영 범위 </a:t>
            </a:r>
            <a:r>
              <a:rPr lang="en-US" altLang="ko-KR" dirty="0">
                <a:latin typeface="+mn-ea"/>
              </a:rPr>
              <a:t>: </a:t>
            </a:r>
            <a:r>
              <a:rPr lang="ko-KR" altLang="en-US" b="1" dirty="0">
                <a:latin typeface="+mn-ea"/>
              </a:rPr>
              <a:t>모델에게 작업하는 범위</a:t>
            </a:r>
            <a:r>
              <a:rPr lang="ko-KR" altLang="en-US" dirty="0">
                <a:latin typeface="+mn-ea"/>
              </a:rPr>
              <a:t>가 정확히 나오게 촬영</a:t>
            </a:r>
            <a:endParaRPr lang="en-US" altLang="ko-KR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dirty="0">
                <a:latin typeface="+mn-ea"/>
              </a:rPr>
              <a:t> 선수 복장 </a:t>
            </a:r>
            <a:r>
              <a:rPr lang="en-US" altLang="ko-KR" dirty="0">
                <a:latin typeface="+mn-ea"/>
              </a:rPr>
              <a:t>: </a:t>
            </a:r>
            <a:r>
              <a:rPr lang="ko-KR" altLang="en-US" dirty="0">
                <a:latin typeface="+mn-ea"/>
              </a:rPr>
              <a:t>미용사</a:t>
            </a:r>
            <a:r>
              <a:rPr lang="en-US" altLang="ko-KR" dirty="0">
                <a:latin typeface="+mn-ea"/>
              </a:rPr>
              <a:t>(</a:t>
            </a:r>
            <a:r>
              <a:rPr lang="ko-KR" altLang="en-US" dirty="0">
                <a:latin typeface="+mn-ea"/>
              </a:rPr>
              <a:t>피부</a:t>
            </a:r>
            <a:r>
              <a:rPr lang="en-US" altLang="ko-KR" dirty="0">
                <a:latin typeface="+mn-ea"/>
              </a:rPr>
              <a:t>)- </a:t>
            </a:r>
            <a:r>
              <a:rPr lang="ko-KR" altLang="en-US" b="1" dirty="0">
                <a:latin typeface="+mn-ea"/>
              </a:rPr>
              <a:t>국가실기고사</a:t>
            </a:r>
            <a:r>
              <a:rPr lang="ko-KR" altLang="en-US" dirty="0">
                <a:latin typeface="+mn-ea"/>
              </a:rPr>
              <a:t> </a:t>
            </a:r>
            <a:r>
              <a:rPr lang="ko-KR" altLang="en-US" b="1" dirty="0">
                <a:latin typeface="+mn-ea"/>
              </a:rPr>
              <a:t>규정</a:t>
            </a:r>
            <a:r>
              <a:rPr lang="ko-KR" altLang="en-US" dirty="0">
                <a:latin typeface="+mn-ea"/>
              </a:rPr>
              <a:t>과 동일</a:t>
            </a:r>
            <a:endParaRPr lang="en-US" altLang="ko-KR" dirty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dirty="0">
                <a:latin typeface="+mn-ea"/>
              </a:rPr>
              <a:t>모델 복장</a:t>
            </a:r>
            <a:r>
              <a:rPr lang="en-US" altLang="ko-KR" dirty="0">
                <a:latin typeface="+mn-ea"/>
              </a:rPr>
              <a:t> : </a:t>
            </a:r>
            <a:r>
              <a:rPr lang="ko-KR" altLang="en-US" dirty="0">
                <a:latin typeface="+mn-ea"/>
              </a:rPr>
              <a:t>모델용</a:t>
            </a:r>
            <a:r>
              <a:rPr lang="ko-KR" altLang="en-US" b="1" dirty="0">
                <a:latin typeface="+mn-ea"/>
              </a:rPr>
              <a:t> 피부관리가운</a:t>
            </a:r>
            <a:endParaRPr lang="en-US" altLang="ko-KR" b="1" dirty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dirty="0">
                <a:latin typeface="+mn-ea"/>
              </a:rPr>
              <a:t>모델 연령 </a:t>
            </a:r>
            <a:r>
              <a:rPr lang="en-US" altLang="ko-KR" dirty="0">
                <a:latin typeface="+mn-ea"/>
              </a:rPr>
              <a:t>: </a:t>
            </a:r>
            <a:r>
              <a:rPr lang="ko-KR" altLang="en-US" b="1" dirty="0">
                <a:latin typeface="+mn-ea"/>
              </a:rPr>
              <a:t>만 </a:t>
            </a:r>
            <a:r>
              <a:rPr lang="en-US" altLang="ko-KR" b="1" dirty="0">
                <a:latin typeface="+mn-ea"/>
              </a:rPr>
              <a:t>17</a:t>
            </a:r>
            <a:r>
              <a:rPr lang="ko-KR" altLang="en-US" b="1" dirty="0">
                <a:latin typeface="+mn-ea"/>
              </a:rPr>
              <a:t>세 </a:t>
            </a:r>
            <a:r>
              <a:rPr lang="en-US" altLang="ko-KR" b="1" dirty="0">
                <a:latin typeface="+mn-ea"/>
              </a:rPr>
              <a:t>~ </a:t>
            </a:r>
            <a:r>
              <a:rPr lang="ko-KR" altLang="en-US" b="1" dirty="0">
                <a:latin typeface="+mn-ea"/>
              </a:rPr>
              <a:t>만</a:t>
            </a:r>
            <a:r>
              <a:rPr lang="en-US" altLang="ko-KR" b="1" dirty="0">
                <a:latin typeface="+mn-ea"/>
              </a:rPr>
              <a:t> 50</a:t>
            </a:r>
            <a:r>
              <a:rPr lang="ko-KR" altLang="en-US" b="1" dirty="0">
                <a:latin typeface="+mn-ea"/>
              </a:rPr>
              <a:t>세 이하</a:t>
            </a:r>
            <a:r>
              <a:rPr lang="ko-KR" altLang="en-US" dirty="0">
                <a:latin typeface="+mn-ea"/>
              </a:rPr>
              <a:t> 만 가능</a:t>
            </a:r>
            <a:endParaRPr lang="en-US" altLang="ko-KR" dirty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dirty="0">
                <a:latin typeface="+mn-ea"/>
              </a:rPr>
              <a:t>모델 성별 </a:t>
            </a:r>
            <a:r>
              <a:rPr lang="en-US" altLang="ko-KR" dirty="0">
                <a:latin typeface="+mn-ea"/>
              </a:rPr>
              <a:t>: </a:t>
            </a:r>
            <a:r>
              <a:rPr lang="ko-KR" altLang="en-US" dirty="0">
                <a:latin typeface="+mn-ea"/>
              </a:rPr>
              <a:t>남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여 무관</a:t>
            </a:r>
            <a:r>
              <a:rPr lang="en-US" altLang="ko-KR" dirty="0">
                <a:latin typeface="+mn-ea"/>
              </a:rPr>
              <a:t> (</a:t>
            </a:r>
            <a:r>
              <a:rPr lang="ko-KR" altLang="en-US" b="1" dirty="0">
                <a:latin typeface="+mn-ea"/>
              </a:rPr>
              <a:t>선수와 동일한 성별</a:t>
            </a:r>
            <a:r>
              <a:rPr lang="en-US" altLang="ko-KR" dirty="0">
                <a:latin typeface="+mn-ea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n-ea"/>
              </a:rPr>
              <a:t>                    (</a:t>
            </a:r>
            <a:r>
              <a:rPr lang="ko-KR" altLang="en-US" dirty="0">
                <a:latin typeface="+mn-ea"/>
              </a:rPr>
              <a:t>예</a:t>
            </a:r>
            <a:r>
              <a:rPr lang="en-US" altLang="ko-KR" dirty="0">
                <a:latin typeface="+mn-ea"/>
              </a:rPr>
              <a:t>: </a:t>
            </a:r>
            <a:r>
              <a:rPr lang="ko-KR" altLang="en-US" dirty="0">
                <a:latin typeface="+mn-ea"/>
              </a:rPr>
              <a:t>남</a:t>
            </a:r>
            <a:r>
              <a:rPr lang="en-US" altLang="ko-KR" dirty="0">
                <a:latin typeface="+mn-ea"/>
              </a:rPr>
              <a:t>-</a:t>
            </a:r>
            <a:r>
              <a:rPr lang="ko-KR" altLang="en-US" dirty="0">
                <a:latin typeface="+mn-ea"/>
              </a:rPr>
              <a:t>남 </a:t>
            </a:r>
            <a:r>
              <a:rPr lang="en-US" altLang="ko-KR" dirty="0">
                <a:latin typeface="+mn-ea"/>
              </a:rPr>
              <a:t>/ </a:t>
            </a:r>
            <a:r>
              <a:rPr lang="ko-KR" altLang="en-US" dirty="0">
                <a:latin typeface="+mn-ea"/>
              </a:rPr>
              <a:t>여</a:t>
            </a:r>
            <a:r>
              <a:rPr lang="en-US" altLang="ko-KR" dirty="0">
                <a:latin typeface="+mn-ea"/>
              </a:rPr>
              <a:t>-</a:t>
            </a:r>
            <a:r>
              <a:rPr lang="ko-KR" altLang="en-US" dirty="0">
                <a:latin typeface="+mn-ea"/>
              </a:rPr>
              <a:t>여</a:t>
            </a:r>
            <a:r>
              <a:rPr lang="en-US" altLang="ko-KR" dirty="0">
                <a:latin typeface="+mn-ea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dirty="0">
                <a:latin typeface="+mn-ea"/>
              </a:rPr>
              <a:t>영상 촬영 관련 자세한 사항은 </a:t>
            </a:r>
            <a:r>
              <a:rPr lang="en-US" altLang="ko-KR" dirty="0">
                <a:latin typeface="+mn-ea"/>
              </a:rPr>
              <a:t>“</a:t>
            </a:r>
            <a:r>
              <a:rPr lang="ko-KR" altLang="en-US" dirty="0">
                <a:latin typeface="+mn-ea"/>
              </a:rPr>
              <a:t>가이드 영상</a:t>
            </a:r>
            <a:r>
              <a:rPr lang="en-US" altLang="ko-KR" dirty="0">
                <a:latin typeface="+mn-ea"/>
              </a:rPr>
              <a:t>” </a:t>
            </a:r>
            <a:r>
              <a:rPr lang="ko-KR" altLang="en-US" dirty="0">
                <a:latin typeface="+mn-ea"/>
              </a:rPr>
              <a:t>참조</a:t>
            </a:r>
            <a:endParaRPr lang="en-US" altLang="ko-KR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n-ea"/>
              </a:rPr>
              <a:t>    (</a:t>
            </a:r>
            <a:r>
              <a:rPr lang="ko-KR" altLang="en-US" dirty="0">
                <a:latin typeface="+mn-ea"/>
              </a:rPr>
              <a:t> 협회 사이트 및 유튜브에 업로드 예정</a:t>
            </a:r>
            <a:r>
              <a:rPr lang="en-US" altLang="ko-KR" dirty="0">
                <a:latin typeface="+mn-ea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52606C-E593-4427-9630-1ECB494DB024}"/>
              </a:ext>
            </a:extLst>
          </p:cNvPr>
          <p:cNvSpPr txBox="1"/>
          <p:nvPr/>
        </p:nvSpPr>
        <p:spPr>
          <a:xfrm>
            <a:off x="209958" y="5937945"/>
            <a:ext cx="66480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☆</a:t>
            </a:r>
            <a:r>
              <a:rPr lang="en-US" altLang="ko-KR" sz="1600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사이트</a:t>
            </a:r>
            <a:r>
              <a:rPr lang="ko-KR" altLang="en-US" sz="1600" dirty="0">
                <a:latin typeface="+mn-ea"/>
              </a:rPr>
              <a:t> </a:t>
            </a:r>
            <a:r>
              <a:rPr lang="en-US" altLang="ko-KR" sz="1600" dirty="0">
                <a:latin typeface="+mn-ea"/>
              </a:rPr>
              <a:t>: </a:t>
            </a:r>
            <a:r>
              <a:rPr lang="en-US" altLang="ko-KR" sz="1600" dirty="0">
                <a:latin typeface="+mn-ea"/>
                <a:hlinkClick r:id="rId4"/>
              </a:rPr>
              <a:t>https://www.promakeup.or.kr</a:t>
            </a:r>
            <a:endParaRPr lang="en-US" altLang="ko-KR" sz="1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☆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 err="1">
                <a:latin typeface="+mn-ea"/>
              </a:rPr>
              <a:t>유튜브</a:t>
            </a:r>
            <a:r>
              <a:rPr lang="ko-KR" altLang="en-US" sz="1600" dirty="0">
                <a:latin typeface="+mn-ea"/>
              </a:rPr>
              <a:t> </a:t>
            </a:r>
            <a:r>
              <a:rPr lang="en-US" altLang="ko-KR" sz="1600" dirty="0">
                <a:latin typeface="+mn-ea"/>
              </a:rPr>
              <a:t>: </a:t>
            </a:r>
            <a:r>
              <a:rPr lang="en-US" altLang="ko-KR" sz="1600" dirty="0">
                <a:latin typeface="+mn-ea"/>
                <a:hlinkClick r:id="rId5"/>
              </a:rPr>
              <a:t>https://www.youtube.com/channel/UCV6HXuTuSbN__kZtCoYTD2A</a:t>
            </a:r>
            <a:endParaRPr lang="en-US" altLang="ko-KR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28758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328"/>
            <a:ext cx="6858000" cy="990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4662" y="1631981"/>
            <a:ext cx="303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2. </a:t>
            </a:r>
            <a:r>
              <a:rPr lang="ko-KR" altLang="en-US" sz="24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경기 방식 별 상세안내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02677" y="-69328"/>
            <a:ext cx="4062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500" b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ESTHETIC</a:t>
            </a:r>
            <a:endParaRPr lang="ko-KR" altLang="en-US" sz="5500" b="1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783" y="1252505"/>
            <a:ext cx="66480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>
                <a:solidFill>
                  <a:srgbClr val="0066FF"/>
                </a:solidFill>
                <a:latin typeface="+mn-ea"/>
              </a:rPr>
              <a:t>+</a:t>
            </a:r>
            <a:r>
              <a:rPr lang="ko-KR" altLang="en-US" sz="2200" b="1" dirty="0">
                <a:solidFill>
                  <a:srgbClr val="0066FF"/>
                </a:solidFill>
                <a:latin typeface="+mn-ea"/>
              </a:rPr>
              <a:t>영상 촬영</a:t>
            </a:r>
            <a:r>
              <a:rPr lang="en-US" altLang="ko-KR" sz="2200" b="1" dirty="0">
                <a:solidFill>
                  <a:srgbClr val="0066FF"/>
                </a:solidFill>
                <a:latin typeface="+mn-ea"/>
              </a:rPr>
              <a:t>(</a:t>
            </a:r>
            <a:r>
              <a:rPr lang="ko-KR" altLang="en-US" sz="2200" b="1" dirty="0">
                <a:solidFill>
                  <a:srgbClr val="0066FF"/>
                </a:solidFill>
                <a:latin typeface="+mn-ea"/>
              </a:rPr>
              <a:t>편집</a:t>
            </a:r>
            <a:r>
              <a:rPr lang="en-US" altLang="ko-KR" sz="2200" b="1" dirty="0">
                <a:solidFill>
                  <a:srgbClr val="0066FF"/>
                </a:solidFill>
                <a:latin typeface="+mn-ea"/>
              </a:rPr>
              <a:t>) </a:t>
            </a:r>
            <a:r>
              <a:rPr lang="ko-KR" altLang="en-US" sz="2200" b="1" dirty="0">
                <a:solidFill>
                  <a:srgbClr val="0066FF"/>
                </a:solidFill>
                <a:latin typeface="+mn-ea"/>
              </a:rPr>
              <a:t>예시</a:t>
            </a:r>
            <a:r>
              <a:rPr lang="en-US" altLang="ko-KR" sz="2400" b="1" dirty="0">
                <a:solidFill>
                  <a:srgbClr val="0066FF"/>
                </a:solidFill>
                <a:latin typeface="+mn-ea"/>
              </a:rPr>
              <a:t>: </a:t>
            </a:r>
            <a:r>
              <a:rPr lang="ko-KR" altLang="en-US" sz="2000" b="1" dirty="0">
                <a:solidFill>
                  <a:srgbClr val="0066FF"/>
                </a:solidFill>
                <a:latin typeface="+mn-ea"/>
              </a:rPr>
              <a:t>매뉴얼테크닉</a:t>
            </a:r>
            <a:endParaRPr lang="en-US" altLang="ko-KR" sz="2000" b="1" dirty="0">
              <a:solidFill>
                <a:srgbClr val="0066FF"/>
              </a:solidFill>
              <a:latin typeface="+mn-ea"/>
            </a:endParaRPr>
          </a:p>
          <a:p>
            <a:endParaRPr lang="en-US" altLang="ko-KR" sz="2400" b="1" dirty="0">
              <a:solidFill>
                <a:srgbClr val="0066FF"/>
              </a:solidFill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600" dirty="0" err="1">
                <a:latin typeface="+mn-ea"/>
              </a:rPr>
              <a:t>스마트폰</a:t>
            </a:r>
            <a:r>
              <a:rPr lang="ko-KR" altLang="en-US" sz="1600" dirty="0">
                <a:latin typeface="+mn-ea"/>
              </a:rPr>
              <a:t> 촬영 후 편집 </a:t>
            </a:r>
            <a:r>
              <a:rPr lang="ko-KR" altLang="en-US" sz="1600" dirty="0" err="1">
                <a:latin typeface="+mn-ea"/>
              </a:rPr>
              <a:t>어플을</a:t>
            </a:r>
            <a:r>
              <a:rPr lang="ko-KR" altLang="en-US" sz="1600" dirty="0">
                <a:latin typeface="+mn-ea"/>
              </a:rPr>
              <a:t> 사용하여 </a:t>
            </a:r>
            <a:r>
              <a:rPr lang="en-US" altLang="ko-KR" sz="1600" dirty="0">
                <a:latin typeface="+mn-ea"/>
              </a:rPr>
              <a:t>3</a:t>
            </a:r>
            <a:r>
              <a:rPr lang="ko-KR" altLang="en-US" sz="1600" dirty="0">
                <a:latin typeface="+mn-ea"/>
              </a:rPr>
              <a:t>분 내외로 작업</a:t>
            </a:r>
            <a:endParaRPr lang="en-US" altLang="ko-KR" sz="1600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600" dirty="0">
                <a:latin typeface="+mn-ea"/>
              </a:rPr>
              <a:t>촬영순서</a:t>
            </a:r>
            <a:r>
              <a:rPr lang="en-US" altLang="ko-KR" sz="1600" dirty="0">
                <a:latin typeface="+mn-ea"/>
              </a:rPr>
              <a:t>: 1</a:t>
            </a:r>
            <a:r>
              <a:rPr lang="ko-KR" altLang="en-US" sz="1600" dirty="0">
                <a:latin typeface="+mn-ea"/>
              </a:rPr>
              <a:t>번</a:t>
            </a:r>
            <a:r>
              <a:rPr lang="en-US" altLang="ko-KR" sz="1600" dirty="0">
                <a:latin typeface="+mn-ea"/>
              </a:rPr>
              <a:t>(1</a:t>
            </a:r>
            <a:r>
              <a:rPr lang="ko-KR" altLang="en-US" sz="1600" dirty="0">
                <a:latin typeface="+mn-ea"/>
              </a:rPr>
              <a:t>배속</a:t>
            </a:r>
            <a:r>
              <a:rPr lang="en-US" altLang="ko-KR" sz="1600" dirty="0">
                <a:latin typeface="+mn-ea"/>
              </a:rPr>
              <a:t>) -&gt; 2~14</a:t>
            </a:r>
            <a:r>
              <a:rPr lang="ko-KR" altLang="en-US" sz="1600" dirty="0">
                <a:latin typeface="+mn-ea"/>
              </a:rPr>
              <a:t>번 </a:t>
            </a:r>
            <a:r>
              <a:rPr lang="en-US" altLang="ko-KR" sz="1600" dirty="0">
                <a:latin typeface="+mn-ea"/>
              </a:rPr>
              <a:t>(7~10</a:t>
            </a:r>
            <a:r>
              <a:rPr lang="ko-KR" altLang="en-US" sz="1600" dirty="0">
                <a:latin typeface="+mn-ea"/>
              </a:rPr>
              <a:t>배속</a:t>
            </a:r>
            <a:r>
              <a:rPr lang="en-US" altLang="ko-KR" sz="1600" dirty="0">
                <a:latin typeface="+mn-ea"/>
              </a:rPr>
              <a:t>) -&gt; 15</a:t>
            </a:r>
            <a:r>
              <a:rPr lang="ko-KR" altLang="en-US" sz="1600" dirty="0">
                <a:latin typeface="+mn-ea"/>
              </a:rPr>
              <a:t>번 </a:t>
            </a:r>
            <a:r>
              <a:rPr lang="en-US" altLang="ko-KR" sz="1600" dirty="0">
                <a:latin typeface="+mn-ea"/>
              </a:rPr>
              <a:t>(1</a:t>
            </a:r>
            <a:r>
              <a:rPr lang="ko-KR" altLang="en-US" sz="1600" dirty="0">
                <a:latin typeface="+mn-ea"/>
              </a:rPr>
              <a:t>배속</a:t>
            </a:r>
            <a:r>
              <a:rPr lang="en-US" altLang="ko-KR" sz="1600" dirty="0">
                <a:latin typeface="+mn-ea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600" dirty="0">
                <a:latin typeface="+mn-ea"/>
              </a:rPr>
              <a:t>영상화면에 선수번호 동일하게 삽입</a:t>
            </a:r>
            <a:endParaRPr lang="en-US" altLang="ko-KR" sz="1600" dirty="0">
              <a:latin typeface="+mn-ea"/>
            </a:endParaRP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8" name="그룹 7"/>
          <p:cNvGrpSpPr/>
          <p:nvPr/>
        </p:nvGrpSpPr>
        <p:grpSpPr>
          <a:xfrm>
            <a:off x="309976" y="3521206"/>
            <a:ext cx="6550282" cy="5476478"/>
            <a:chOff x="309976" y="3521206"/>
            <a:chExt cx="6550282" cy="5476478"/>
          </a:xfrm>
        </p:grpSpPr>
        <p:grpSp>
          <p:nvGrpSpPr>
            <p:cNvPr id="5" name="그룹 4"/>
            <p:cNvGrpSpPr/>
            <p:nvPr/>
          </p:nvGrpSpPr>
          <p:grpSpPr>
            <a:xfrm>
              <a:off x="309976" y="5956079"/>
              <a:ext cx="6550282" cy="1359338"/>
              <a:chOff x="309976" y="5956079"/>
              <a:chExt cx="6550282" cy="1359338"/>
            </a:xfrm>
          </p:grpSpPr>
          <p:pic>
            <p:nvPicPr>
              <p:cNvPr id="13324" name="_x610198736" descr="EMB00001fd049c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51774" y="5964194"/>
                <a:ext cx="1787525" cy="1000125"/>
              </a:xfrm>
              <a:prstGeom prst="rect">
                <a:avLst/>
              </a:prstGeom>
              <a:noFill/>
            </p:spPr>
          </p:pic>
          <p:pic>
            <p:nvPicPr>
              <p:cNvPr id="13326" name="_x610199240" descr="EMB00001fd049c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4618" y="5956079"/>
                <a:ext cx="1787525" cy="1000125"/>
              </a:xfrm>
              <a:prstGeom prst="rect">
                <a:avLst/>
              </a:prstGeom>
              <a:noFill/>
            </p:spPr>
          </p:pic>
          <p:pic>
            <p:nvPicPr>
              <p:cNvPr id="13323" name="_x610195424" descr="EMB00001fd049c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508929" y="5964194"/>
                <a:ext cx="1787525" cy="992010"/>
              </a:xfrm>
              <a:prstGeom prst="rect">
                <a:avLst/>
              </a:prstGeom>
              <a:noFill/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309976" y="7023029"/>
                <a:ext cx="655028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/>
                <a:r>
                  <a:rPr lang="en-US" altLang="ko-KR" sz="1300" dirty="0">
                    <a:latin typeface="+mn-ea"/>
                  </a:rPr>
                  <a:t>4. </a:t>
                </a:r>
                <a:r>
                  <a:rPr lang="ko-KR" altLang="en-US" sz="1300" dirty="0">
                    <a:latin typeface="+mn-ea"/>
                  </a:rPr>
                  <a:t>양 손 소독                   </a:t>
                </a:r>
                <a:r>
                  <a:rPr lang="en-US" altLang="ko-KR" sz="1300" dirty="0">
                    <a:latin typeface="+mn-ea"/>
                  </a:rPr>
                  <a:t>5. </a:t>
                </a:r>
                <a:r>
                  <a:rPr lang="ko-KR" altLang="en-US" sz="1300" dirty="0">
                    <a:latin typeface="+mn-ea"/>
                  </a:rPr>
                  <a:t>모델 </a:t>
                </a:r>
                <a:r>
                  <a:rPr lang="en-US" altLang="ko-KR" sz="1300" dirty="0">
                    <a:latin typeface="+mn-ea"/>
                  </a:rPr>
                  <a:t>Before</a:t>
                </a:r>
                <a:r>
                  <a:rPr lang="ko-KR" altLang="en-US" sz="1300" dirty="0">
                    <a:latin typeface="+mn-ea"/>
                  </a:rPr>
                  <a:t>                 </a:t>
                </a:r>
                <a:r>
                  <a:rPr lang="en-US" altLang="ko-KR" sz="1300" dirty="0">
                    <a:latin typeface="+mn-ea"/>
                  </a:rPr>
                  <a:t>6. </a:t>
                </a:r>
                <a:r>
                  <a:rPr lang="ko-KR" altLang="en-US" sz="1300" dirty="0">
                    <a:latin typeface="+mn-ea"/>
                  </a:rPr>
                  <a:t>립</a:t>
                </a:r>
                <a:r>
                  <a:rPr lang="en-US" altLang="ko-KR" sz="1300" dirty="0">
                    <a:latin typeface="+mn-ea"/>
                  </a:rPr>
                  <a:t>&amp;</a:t>
                </a:r>
                <a:r>
                  <a:rPr lang="ko-KR" altLang="en-US" sz="1300" dirty="0">
                    <a:latin typeface="+mn-ea"/>
                  </a:rPr>
                  <a:t>아이 메이크업 제거</a:t>
                </a:r>
              </a:p>
            </p:txBody>
          </p:sp>
        </p:grpSp>
        <p:grpSp>
          <p:nvGrpSpPr>
            <p:cNvPr id="7" name="그룹 6"/>
            <p:cNvGrpSpPr/>
            <p:nvPr/>
          </p:nvGrpSpPr>
          <p:grpSpPr>
            <a:xfrm>
              <a:off x="347125" y="7635842"/>
              <a:ext cx="5986478" cy="1361842"/>
              <a:chOff x="309976" y="7571109"/>
              <a:chExt cx="5986478" cy="1361842"/>
            </a:xfrm>
          </p:grpSpPr>
          <p:pic>
            <p:nvPicPr>
              <p:cNvPr id="13322" name="_x610197152" descr="EMB00001fd049c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94618" y="7571109"/>
                <a:ext cx="1787526" cy="1000125"/>
              </a:xfrm>
              <a:prstGeom prst="rect">
                <a:avLst/>
              </a:prstGeom>
              <a:noFill/>
            </p:spPr>
          </p:pic>
          <p:pic>
            <p:nvPicPr>
              <p:cNvPr id="13321" name="_x610197728" descr="EMB00001fd049c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451774" y="7571109"/>
                <a:ext cx="1787525" cy="1000125"/>
              </a:xfrm>
              <a:prstGeom prst="rect">
                <a:avLst/>
              </a:prstGeom>
              <a:noFill/>
            </p:spPr>
          </p:pic>
          <p:pic>
            <p:nvPicPr>
              <p:cNvPr id="13320" name="_x610195928" descr="EMB00001fd049c7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508929" y="7577785"/>
                <a:ext cx="1787525" cy="993449"/>
              </a:xfrm>
              <a:prstGeom prst="rect">
                <a:avLst/>
              </a:prstGeom>
              <a:noFill/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309976" y="8640563"/>
                <a:ext cx="1848819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300" dirty="0">
                    <a:latin typeface="+mn-ea"/>
                  </a:rPr>
                  <a:t>7. </a:t>
                </a:r>
                <a:r>
                  <a:rPr lang="ko-KR" altLang="en-US" sz="1300" dirty="0" err="1">
                    <a:latin typeface="+mn-ea"/>
                  </a:rPr>
                  <a:t>클렌징</a:t>
                </a:r>
                <a:r>
                  <a:rPr lang="ko-KR" altLang="en-US" sz="1300" dirty="0">
                    <a:latin typeface="+mn-ea"/>
                  </a:rPr>
                  <a:t> 실시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390480" y="8640563"/>
                <a:ext cx="1848819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300" dirty="0">
                    <a:latin typeface="+mn-ea"/>
                  </a:rPr>
                  <a:t>8. </a:t>
                </a:r>
                <a:r>
                  <a:rPr lang="ko-KR" altLang="en-US" sz="1300" dirty="0">
                    <a:latin typeface="+mn-ea"/>
                  </a:rPr>
                  <a:t>티슈로 제거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447635" y="8640563"/>
                <a:ext cx="1848819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300" dirty="0">
                    <a:latin typeface="+mn-ea"/>
                  </a:rPr>
                  <a:t>9. </a:t>
                </a:r>
                <a:r>
                  <a:rPr lang="ko-KR" altLang="en-US" sz="1300" dirty="0">
                    <a:latin typeface="+mn-ea"/>
                  </a:rPr>
                  <a:t>해면으로 닦아 내기</a:t>
                </a:r>
              </a:p>
            </p:txBody>
          </p:sp>
        </p:grpSp>
        <p:grpSp>
          <p:nvGrpSpPr>
            <p:cNvPr id="4" name="그룹 3"/>
            <p:cNvGrpSpPr/>
            <p:nvPr/>
          </p:nvGrpSpPr>
          <p:grpSpPr>
            <a:xfrm>
              <a:off x="309976" y="3521206"/>
              <a:ext cx="5981306" cy="2179181"/>
              <a:chOff x="315148" y="3384701"/>
              <a:chExt cx="5981306" cy="2179181"/>
            </a:xfrm>
          </p:grpSpPr>
          <p:pic>
            <p:nvPicPr>
              <p:cNvPr id="13328" name="_x610198376" descr="EMB00001fd049bf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94619" y="3384701"/>
                <a:ext cx="1787525" cy="1000125"/>
              </a:xfrm>
              <a:prstGeom prst="rect">
                <a:avLst/>
              </a:prstGeom>
              <a:noFill/>
            </p:spPr>
          </p:pic>
          <p:pic>
            <p:nvPicPr>
              <p:cNvPr id="13327" name="_x610197296" descr="EMB00001fd049c0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451774" y="3387878"/>
                <a:ext cx="1787525" cy="1000125"/>
              </a:xfrm>
              <a:prstGeom prst="rect">
                <a:avLst/>
              </a:prstGeom>
              <a:noFill/>
            </p:spPr>
          </p:pic>
          <p:pic>
            <p:nvPicPr>
              <p:cNvPr id="13325" name="_x610199096" descr="EMB00001fd049c2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508929" y="3384702"/>
                <a:ext cx="1787525" cy="1000125"/>
              </a:xfrm>
              <a:prstGeom prst="rect">
                <a:avLst/>
              </a:prstGeom>
              <a:noFill/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315148" y="4471275"/>
                <a:ext cx="2287530" cy="1092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AutoNum type="arabicPeriod"/>
                </a:pPr>
                <a:r>
                  <a:rPr lang="ko-KR" altLang="en-US" sz="1300" dirty="0">
                    <a:latin typeface="+mn-ea"/>
                  </a:rPr>
                  <a:t>선수 참가 정보               </a:t>
                </a:r>
                <a:endParaRPr lang="en-US" altLang="ko-KR" sz="1300" dirty="0">
                  <a:solidFill>
                    <a:srgbClr val="FF0000"/>
                  </a:solidFill>
                  <a:latin typeface="+mn-ea"/>
                </a:endParaRPr>
              </a:p>
              <a:p>
                <a:pPr marL="228600" indent="-228600">
                  <a:buAutoNum type="arabicPeriod"/>
                </a:pPr>
                <a:r>
                  <a:rPr lang="ko-KR" altLang="en-US" sz="1300" dirty="0">
                    <a:latin typeface="+mn-ea"/>
                  </a:rPr>
                  <a:t>선수 모습                </a:t>
                </a:r>
                <a:endParaRPr lang="en-US" altLang="ko-KR" sz="1300" dirty="0">
                  <a:latin typeface="+mn-ea"/>
                </a:endParaRPr>
              </a:p>
              <a:p>
                <a:pPr marL="171450" indent="-171450">
                  <a:buFontTx/>
                  <a:buChar char="-"/>
                </a:pPr>
                <a:r>
                  <a:rPr lang="ko-KR" altLang="en-US" sz="1300" dirty="0">
                    <a:latin typeface="+mn-ea"/>
                  </a:rPr>
                  <a:t>선수 번호 </a:t>
                </a:r>
                <a:r>
                  <a:rPr lang="en-US" altLang="ko-KR" sz="1300" dirty="0">
                    <a:latin typeface="+mn-ea"/>
                  </a:rPr>
                  <a:t>: EMT-1              </a:t>
                </a:r>
              </a:p>
              <a:p>
                <a:pPr marL="171450" indent="-171450">
                  <a:buFontTx/>
                  <a:buChar char="-"/>
                </a:pPr>
                <a:r>
                  <a:rPr lang="ko-KR" altLang="en-US" sz="1300" dirty="0">
                    <a:latin typeface="+mn-ea"/>
                  </a:rPr>
                  <a:t>참가 직종 </a:t>
                </a:r>
                <a:r>
                  <a:rPr lang="en-US" altLang="ko-KR" sz="1300" dirty="0">
                    <a:latin typeface="+mn-ea"/>
                  </a:rPr>
                  <a:t>: </a:t>
                </a:r>
                <a:r>
                  <a:rPr lang="ko-KR" altLang="en-US" sz="1300" dirty="0">
                    <a:latin typeface="+mn-ea"/>
                  </a:rPr>
                  <a:t>피부</a:t>
                </a:r>
                <a:endParaRPr lang="en-US" altLang="ko-KR" sz="1300" dirty="0">
                  <a:latin typeface="+mn-ea"/>
                </a:endParaRPr>
              </a:p>
              <a:p>
                <a:pPr marL="171450" indent="-171450">
                  <a:buFontTx/>
                  <a:buChar char="-"/>
                </a:pPr>
                <a:r>
                  <a:rPr lang="ko-KR" altLang="en-US" sz="1300" dirty="0">
                    <a:latin typeface="+mn-ea"/>
                  </a:rPr>
                  <a:t>상세 종목</a:t>
                </a:r>
                <a:r>
                  <a:rPr lang="en-US" altLang="ko-KR" sz="1300" dirty="0">
                    <a:latin typeface="+mn-ea"/>
                  </a:rPr>
                  <a:t> : </a:t>
                </a:r>
                <a:r>
                  <a:rPr lang="ko-KR" altLang="en-US" sz="1300" dirty="0">
                    <a:latin typeface="+mn-ea"/>
                  </a:rPr>
                  <a:t>매뉴얼테크닉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371197" y="4457033"/>
                <a:ext cx="1948678" cy="692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300" dirty="0">
                    <a:latin typeface="+mn-ea"/>
                  </a:rPr>
                  <a:t>2. </a:t>
                </a:r>
                <a:r>
                  <a:rPr lang="ko-KR" altLang="en-US" sz="1300" dirty="0">
                    <a:latin typeface="+mn-ea"/>
                  </a:rPr>
                  <a:t>재료 및 도구 </a:t>
                </a:r>
                <a:r>
                  <a:rPr lang="ko-KR" altLang="en-US" sz="1300" dirty="0" err="1">
                    <a:latin typeface="+mn-ea"/>
                  </a:rPr>
                  <a:t>세팅</a:t>
                </a:r>
                <a:endParaRPr lang="en-US" altLang="ko-KR" sz="1300" dirty="0">
                  <a:solidFill>
                    <a:srgbClr val="FF0000"/>
                  </a:solidFill>
                  <a:latin typeface="+mn-ea"/>
                </a:endParaRPr>
              </a:p>
              <a:p>
                <a:r>
                  <a:rPr lang="en-US" altLang="ko-KR" sz="1300" dirty="0">
                    <a:latin typeface="+mn-ea"/>
                  </a:rPr>
                  <a:t>  - </a:t>
                </a:r>
                <a:r>
                  <a:rPr lang="ko-KR" altLang="en-US" sz="1300" dirty="0">
                    <a:latin typeface="+mn-ea"/>
                  </a:rPr>
                  <a:t>국가자격 실기 과제</a:t>
                </a:r>
                <a:endParaRPr lang="en-US" altLang="ko-KR" sz="1300" dirty="0">
                  <a:latin typeface="+mn-ea"/>
                </a:endParaRPr>
              </a:p>
              <a:p>
                <a:r>
                  <a:rPr lang="en-US" altLang="ko-KR" sz="1300" dirty="0">
                    <a:latin typeface="+mn-ea"/>
                  </a:rPr>
                  <a:t>  - </a:t>
                </a:r>
                <a:r>
                  <a:rPr lang="ko-KR" altLang="en-US" sz="1300" dirty="0">
                    <a:latin typeface="+mn-ea"/>
                  </a:rPr>
                  <a:t>재료 </a:t>
                </a:r>
                <a:r>
                  <a:rPr lang="ko-KR" altLang="en-US" sz="1300" dirty="0" err="1">
                    <a:latin typeface="+mn-ea"/>
                  </a:rPr>
                  <a:t>세팅과</a:t>
                </a:r>
                <a:r>
                  <a:rPr lang="ko-KR" altLang="en-US" sz="1300" dirty="0">
                    <a:latin typeface="+mn-ea"/>
                  </a:rPr>
                  <a:t> 동일</a:t>
                </a:r>
                <a:endParaRPr lang="en-US" altLang="ko-KR" sz="1300" dirty="0">
                  <a:latin typeface="+mn-ea"/>
                </a:endParaRPr>
              </a:p>
            </p:txBody>
          </p:sp>
          <p:sp>
            <p:nvSpPr>
              <p:cNvPr id="3" name="직사각형 2"/>
              <p:cNvSpPr/>
              <p:nvPr/>
            </p:nvSpPr>
            <p:spPr>
              <a:xfrm>
                <a:off x="4447635" y="4471275"/>
                <a:ext cx="1265090" cy="292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300" dirty="0">
                    <a:latin typeface="+mn-ea"/>
                  </a:rPr>
                  <a:t>3. </a:t>
                </a:r>
                <a:r>
                  <a:rPr lang="ko-KR" altLang="en-US" sz="1300" dirty="0">
                    <a:latin typeface="+mn-ea"/>
                  </a:rPr>
                  <a:t>마스크 착용</a:t>
                </a:r>
                <a:endParaRPr lang="ko-KR" altLang="en-US" sz="13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0346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62" y="8919155"/>
            <a:ext cx="793298" cy="7932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02677" y="-69328"/>
            <a:ext cx="4062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500" b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ESTHETIC</a:t>
            </a:r>
            <a:endParaRPr lang="ko-KR" altLang="en-US" sz="5500" b="1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83728" y="1966616"/>
            <a:ext cx="7156153" cy="6928452"/>
            <a:chOff x="183728" y="1966616"/>
            <a:chExt cx="7156153" cy="6928452"/>
          </a:xfrm>
        </p:grpSpPr>
        <p:pic>
          <p:nvPicPr>
            <p:cNvPr id="19" name="_x610197800" descr="EMB00001fd049c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6617" y="2005371"/>
              <a:ext cx="1787525" cy="1000125"/>
            </a:xfrm>
            <a:prstGeom prst="rect">
              <a:avLst/>
            </a:prstGeom>
            <a:noFill/>
          </p:spPr>
        </p:pic>
        <p:pic>
          <p:nvPicPr>
            <p:cNvPr id="20" name="_x610198448" descr="EMB00001fd049c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36568" y="1992773"/>
              <a:ext cx="1787525" cy="1000125"/>
            </a:xfrm>
            <a:prstGeom prst="rect">
              <a:avLst/>
            </a:prstGeom>
            <a:noFill/>
          </p:spPr>
        </p:pic>
        <p:pic>
          <p:nvPicPr>
            <p:cNvPr id="22" name="_x610197512" descr="EMB00001fd049cb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82030" y="3868898"/>
              <a:ext cx="1826881" cy="1022145"/>
            </a:xfrm>
            <a:prstGeom prst="rect">
              <a:avLst/>
            </a:prstGeom>
            <a:noFill/>
          </p:spPr>
        </p:pic>
        <p:pic>
          <p:nvPicPr>
            <p:cNvPr id="23" name="_x610196288" descr="EMB00001fd049cc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66622" y="5757488"/>
              <a:ext cx="1787525" cy="1000125"/>
            </a:xfrm>
            <a:prstGeom prst="rect">
              <a:avLst/>
            </a:prstGeom>
            <a:noFill/>
          </p:spPr>
        </p:pic>
        <p:pic>
          <p:nvPicPr>
            <p:cNvPr id="24" name="_x610197584" descr="EMB00001fd049cd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41699" y="5767141"/>
              <a:ext cx="1767212" cy="958524"/>
            </a:xfrm>
            <a:prstGeom prst="rect">
              <a:avLst/>
            </a:prstGeom>
            <a:noFill/>
          </p:spPr>
        </p:pic>
        <p:pic>
          <p:nvPicPr>
            <p:cNvPr id="25" name="_x610196504" descr="EMB00001fd049c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341700" y="7521239"/>
              <a:ext cx="1767212" cy="1012112"/>
            </a:xfrm>
            <a:prstGeom prst="rect">
              <a:avLst/>
            </a:prstGeom>
            <a:noFill/>
          </p:spPr>
        </p:pic>
        <p:sp>
          <p:nvSpPr>
            <p:cNvPr id="26" name="TextBox 25"/>
            <p:cNvSpPr txBox="1"/>
            <p:nvPr/>
          </p:nvSpPr>
          <p:spPr>
            <a:xfrm>
              <a:off x="246280" y="3069908"/>
              <a:ext cx="709360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/>
              <a:r>
                <a:rPr lang="en-US" altLang="ko-KR" sz="1300" dirty="0">
                  <a:latin typeface="+mn-ea"/>
                </a:rPr>
                <a:t>10. </a:t>
              </a:r>
              <a:r>
                <a:rPr lang="ko-KR" altLang="en-US" sz="1300" dirty="0">
                  <a:latin typeface="+mn-ea"/>
                </a:rPr>
                <a:t>토너로 피부 정돈</a:t>
              </a:r>
              <a:r>
                <a:rPr lang="en-US" altLang="ko-KR" sz="1300" dirty="0">
                  <a:latin typeface="+mn-ea"/>
                </a:rPr>
                <a:t>       11. </a:t>
              </a:r>
              <a:r>
                <a:rPr lang="ko-KR" altLang="en-US" sz="1300" dirty="0" err="1">
                  <a:latin typeface="+mn-ea"/>
                </a:rPr>
                <a:t>딥클렌징</a:t>
              </a:r>
              <a:r>
                <a:rPr lang="ko-KR" altLang="en-US" sz="1300" dirty="0">
                  <a:latin typeface="+mn-ea"/>
                </a:rPr>
                <a:t> 실시           </a:t>
              </a:r>
              <a:r>
                <a:rPr lang="en-US" altLang="ko-KR" sz="1300" dirty="0">
                  <a:latin typeface="+mn-ea"/>
                </a:rPr>
                <a:t>12. </a:t>
              </a:r>
              <a:r>
                <a:rPr lang="ko-KR" altLang="en-US" sz="1300" dirty="0">
                  <a:latin typeface="+mn-ea"/>
                </a:rPr>
                <a:t>해면으로 닦아 내기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3728" y="6794992"/>
              <a:ext cx="637124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/>
              <a:r>
                <a:rPr lang="en-US" altLang="ko-KR" sz="1300" dirty="0">
                  <a:latin typeface="+mn-ea"/>
                </a:rPr>
                <a:t>14. </a:t>
              </a:r>
              <a:r>
                <a:rPr lang="ko-KR" altLang="en-US" sz="1300" dirty="0">
                  <a:latin typeface="+mn-ea"/>
                </a:rPr>
                <a:t>해면으로 닦아 내기       </a:t>
              </a:r>
              <a:r>
                <a:rPr lang="en-US" altLang="ko-KR" sz="1300" dirty="0">
                  <a:latin typeface="+mn-ea"/>
                </a:rPr>
                <a:t>15. </a:t>
              </a:r>
              <a:r>
                <a:rPr lang="ko-KR" altLang="en-US" sz="1300" dirty="0" err="1">
                  <a:latin typeface="+mn-ea"/>
                </a:rPr>
                <a:t>온습포</a:t>
              </a:r>
              <a:r>
                <a:rPr lang="ko-KR" altLang="en-US" sz="1300" dirty="0">
                  <a:latin typeface="+mn-ea"/>
                </a:rPr>
                <a:t> 적용              </a:t>
              </a:r>
              <a:r>
                <a:rPr lang="en-US" altLang="ko-KR" sz="1300" dirty="0">
                  <a:latin typeface="+mn-ea"/>
                </a:rPr>
                <a:t>16. </a:t>
              </a:r>
              <a:r>
                <a:rPr lang="ko-KR" altLang="en-US" sz="1300" dirty="0">
                  <a:latin typeface="+mn-ea"/>
                </a:rPr>
                <a:t>토너로 피부 정돈</a:t>
              </a:r>
              <a:endParaRPr lang="en-US" altLang="ko-KR" sz="1300" dirty="0">
                <a:latin typeface="+mn-ea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205198" y="8591216"/>
              <a:ext cx="208519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/>
              <a:r>
                <a:rPr lang="en-US" altLang="ko-KR" sz="1300" dirty="0">
                  <a:latin typeface="+mn-ea"/>
                </a:rPr>
                <a:t>19. After-</a:t>
              </a:r>
              <a:r>
                <a:rPr lang="ko-KR" altLang="en-US" sz="1300" dirty="0">
                  <a:latin typeface="+mn-ea"/>
                </a:rPr>
                <a:t>매뉴얼테크닉</a:t>
              </a:r>
            </a:p>
          </p:txBody>
        </p:sp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60F5196A-6BC2-4111-90AA-C526B8D6B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9877" y="1966616"/>
              <a:ext cx="1789034" cy="1026282"/>
            </a:xfrm>
            <a:prstGeom prst="rect">
              <a:avLst/>
            </a:prstGeom>
          </p:spPr>
        </p:pic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7DEB107F-DF54-4537-A72B-752B37732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220" y="3839670"/>
              <a:ext cx="1782183" cy="106646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E4CEB7A-11D9-4987-B145-6BB829F9BE62}"/>
                </a:ext>
              </a:extLst>
            </p:cNvPr>
            <p:cNvSpPr txBox="1"/>
            <p:nvPr/>
          </p:nvSpPr>
          <p:spPr>
            <a:xfrm>
              <a:off x="246279" y="4984160"/>
              <a:ext cx="709360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/>
              <a:r>
                <a:rPr lang="en-US" altLang="ko-KR" sz="1300" dirty="0">
                  <a:latin typeface="+mn-ea"/>
                </a:rPr>
                <a:t>11. </a:t>
              </a:r>
              <a:r>
                <a:rPr lang="ko-KR" altLang="en-US" sz="1300" dirty="0">
                  <a:latin typeface="+mn-ea"/>
                </a:rPr>
                <a:t>냉</a:t>
              </a:r>
              <a:r>
                <a:rPr lang="en-US" altLang="ko-KR" sz="1300" dirty="0">
                  <a:latin typeface="+mn-ea"/>
                </a:rPr>
                <a:t>·</a:t>
              </a:r>
              <a:r>
                <a:rPr lang="ko-KR" altLang="en-US" sz="1300" dirty="0" err="1">
                  <a:latin typeface="+mn-ea"/>
                </a:rPr>
                <a:t>온습포로</a:t>
              </a:r>
              <a:r>
                <a:rPr lang="ko-KR" altLang="en-US" sz="1300" dirty="0">
                  <a:latin typeface="+mn-ea"/>
                </a:rPr>
                <a:t> 적용       </a:t>
              </a:r>
              <a:r>
                <a:rPr lang="en-US" altLang="ko-KR" sz="1300" dirty="0">
                  <a:latin typeface="+mn-ea"/>
                </a:rPr>
                <a:t>12. </a:t>
              </a:r>
              <a:r>
                <a:rPr lang="ko-KR" altLang="en-US" sz="1300" dirty="0">
                  <a:latin typeface="+mn-ea"/>
                </a:rPr>
                <a:t>마사지크림 도포        </a:t>
              </a:r>
              <a:r>
                <a:rPr lang="en-US" altLang="ko-KR" sz="1300" dirty="0">
                  <a:latin typeface="+mn-ea"/>
                </a:rPr>
                <a:t>13. 5</a:t>
              </a:r>
              <a:r>
                <a:rPr lang="ko-KR" altLang="en-US" sz="1300" dirty="0">
                  <a:latin typeface="+mn-ea"/>
                </a:rPr>
                <a:t>가지</a:t>
              </a:r>
              <a:r>
                <a:rPr lang="en-US" altLang="ko-KR" sz="1300" dirty="0">
                  <a:latin typeface="+mn-ea"/>
                </a:rPr>
                <a:t> </a:t>
              </a:r>
              <a:r>
                <a:rPr lang="ko-KR" altLang="en-US" sz="1300" dirty="0">
                  <a:latin typeface="+mn-ea"/>
                </a:rPr>
                <a:t>기본동작 포함한</a:t>
              </a:r>
              <a:endParaRPr lang="en-US" altLang="ko-KR" sz="1300" dirty="0">
                <a:latin typeface="+mn-ea"/>
              </a:endParaRPr>
            </a:p>
            <a:p>
              <a:pPr marL="228600" indent="-228600"/>
              <a:r>
                <a:rPr lang="en-US" altLang="ko-KR" sz="1300" dirty="0">
                  <a:latin typeface="+mn-ea"/>
                </a:rPr>
                <a:t>                                                                       </a:t>
              </a:r>
              <a:r>
                <a:rPr lang="ko-KR" altLang="en-US" sz="1300" dirty="0">
                  <a:latin typeface="+mn-ea"/>
                </a:rPr>
                <a:t>매뉴얼테크닉 실시</a:t>
              </a:r>
              <a:r>
                <a:rPr lang="en-US" altLang="ko-KR" sz="1300" dirty="0">
                  <a:latin typeface="+mn-ea"/>
                </a:rPr>
                <a:t>                                                                          </a:t>
              </a:r>
              <a:endParaRPr lang="ko-KR" altLang="en-US" sz="1300" dirty="0">
                <a:latin typeface="+mn-ea"/>
              </a:endParaRPr>
            </a:p>
          </p:txBody>
        </p:sp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7E909179-2EB6-4B1F-A8EC-3BE3CFCA4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8721" y="3873671"/>
              <a:ext cx="1782184" cy="1032468"/>
            </a:xfrm>
            <a:prstGeom prst="rect">
              <a:avLst/>
            </a:prstGeom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602AE5C9-FDF2-4A3D-B972-CD0D9B9A4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769" y="5725539"/>
              <a:ext cx="1819194" cy="100012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87955" y="8591217"/>
              <a:ext cx="193800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/>
              <a:r>
                <a:rPr lang="en-US" altLang="ko-KR" sz="1300" dirty="0">
                  <a:latin typeface="+mn-ea"/>
                </a:rPr>
                <a:t>17.</a:t>
              </a:r>
              <a:r>
                <a:rPr lang="ko-KR" altLang="en-US" sz="1300" dirty="0">
                  <a:latin typeface="+mn-ea"/>
                </a:rPr>
                <a:t> </a:t>
              </a:r>
              <a:r>
                <a:rPr lang="ko-KR" altLang="en-US" sz="1300" dirty="0" err="1">
                  <a:latin typeface="+mn-ea"/>
                </a:rPr>
                <a:t>립</a:t>
              </a:r>
              <a:r>
                <a:rPr lang="en-US" altLang="ko-KR" sz="1300" dirty="0">
                  <a:latin typeface="+mn-ea"/>
                </a:rPr>
                <a:t>&amp;</a:t>
              </a:r>
              <a:r>
                <a:rPr lang="ko-KR" altLang="en-US" sz="1300" dirty="0">
                  <a:latin typeface="+mn-ea"/>
                </a:rPr>
                <a:t>아이크림 도포            </a:t>
              </a:r>
            </a:p>
          </p:txBody>
        </p:sp>
        <p:pic>
          <p:nvPicPr>
            <p:cNvPr id="30" name="그림 29">
              <a:extLst>
                <a:ext uri="{FF2B5EF4-FFF2-40B4-BE49-F238E27FC236}">
                  <a16:creationId xmlns:a16="http://schemas.microsoft.com/office/drawing/2014/main" id="{0E850FD9-1E37-4952-9F8C-45E9E6020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27" y="7532244"/>
              <a:ext cx="1794334" cy="1001107"/>
            </a:xfrm>
            <a:prstGeom prst="rect">
              <a:avLst/>
            </a:prstGeom>
          </p:spPr>
        </p:pic>
        <p:pic>
          <p:nvPicPr>
            <p:cNvPr id="31" name="그림 30">
              <a:extLst>
                <a:ext uri="{FF2B5EF4-FFF2-40B4-BE49-F238E27FC236}">
                  <a16:creationId xmlns:a16="http://schemas.microsoft.com/office/drawing/2014/main" id="{058B7E5D-3627-4A5B-A3CA-ACFB2FC5D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546" y="7521240"/>
              <a:ext cx="1873984" cy="1012112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2177827" y="8602680"/>
              <a:ext cx="200170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/>
              <a:r>
                <a:rPr lang="en-US" altLang="ko-KR" sz="1300" dirty="0">
                  <a:latin typeface="+mn-ea"/>
                </a:rPr>
                <a:t>18.</a:t>
              </a:r>
              <a:r>
                <a:rPr lang="ko-KR" altLang="en-US" sz="1300" dirty="0">
                  <a:latin typeface="+mn-ea"/>
                </a:rPr>
                <a:t> 마무리 크림 도포    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5040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0" y="0"/>
            <a:ext cx="6858000" cy="990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4662" y="1631981"/>
            <a:ext cx="303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2. </a:t>
            </a:r>
            <a:r>
              <a:rPr lang="ko-KR" altLang="en-US" sz="24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경기 방식 별 상세안내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02677" y="-69328"/>
            <a:ext cx="40624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500" b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ESTHETIC</a:t>
            </a:r>
            <a:endParaRPr lang="ko-KR" altLang="en-US" sz="5500" b="1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204671" y="7695649"/>
            <a:ext cx="7485388" cy="1389741"/>
            <a:chOff x="226597" y="7790289"/>
            <a:chExt cx="7485388" cy="138974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EA42160-D5D9-48DE-9CD9-04F6C40F1C89}"/>
                </a:ext>
              </a:extLst>
            </p:cNvPr>
            <p:cNvSpPr txBox="1"/>
            <p:nvPr/>
          </p:nvSpPr>
          <p:spPr>
            <a:xfrm>
              <a:off x="226597" y="8887642"/>
              <a:ext cx="748538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/>
              <a:r>
                <a:rPr lang="en-US" altLang="ko-KR" sz="1300" dirty="0">
                  <a:latin typeface="+mn-ea"/>
                </a:rPr>
                <a:t>7. </a:t>
              </a:r>
              <a:r>
                <a:rPr lang="ko-KR" altLang="en-US" sz="1300" dirty="0" err="1">
                  <a:latin typeface="+mn-ea"/>
                </a:rPr>
                <a:t>화장솜</a:t>
              </a:r>
              <a:r>
                <a:rPr lang="ko-KR" altLang="en-US" sz="1300" dirty="0">
                  <a:latin typeface="+mn-ea"/>
                </a:rPr>
                <a:t> 아이패드 적용      </a:t>
              </a:r>
              <a:r>
                <a:rPr lang="en-US" altLang="ko-KR" sz="1300" dirty="0">
                  <a:latin typeface="+mn-ea"/>
                </a:rPr>
                <a:t>8. </a:t>
              </a:r>
              <a:r>
                <a:rPr lang="ko-KR" altLang="en-US" sz="1300" dirty="0">
                  <a:latin typeface="+mn-ea"/>
                </a:rPr>
                <a:t>모델링 마스크 도포</a:t>
              </a:r>
              <a:r>
                <a:rPr lang="en-US" altLang="ko-KR" sz="1300" dirty="0">
                  <a:latin typeface="+mn-ea"/>
                </a:rPr>
                <a:t>         9. </a:t>
              </a:r>
              <a:r>
                <a:rPr lang="ko-KR" altLang="en-US" sz="1300" dirty="0">
                  <a:latin typeface="+mn-ea"/>
                </a:rPr>
                <a:t>마스크 제거</a:t>
              </a:r>
            </a:p>
          </p:txBody>
        </p:sp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BC7FD2BE-40AC-49F9-BD15-9D0DF16E5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015" y="7807245"/>
              <a:ext cx="1872660" cy="1011069"/>
            </a:xfrm>
            <a:prstGeom prst="rect">
              <a:avLst/>
            </a:prstGeom>
          </p:spPr>
        </p:pic>
        <p:pic>
          <p:nvPicPr>
            <p:cNvPr id="27" name="Picture 9">
              <a:extLst>
                <a:ext uri="{FF2B5EF4-FFF2-40B4-BE49-F238E27FC236}">
                  <a16:creationId xmlns:a16="http://schemas.microsoft.com/office/drawing/2014/main" id="{328D2675-D81B-44EC-8FFB-DCED2EFCFA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92201" y="7791388"/>
              <a:ext cx="1872660" cy="1013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9CEA84C2-7CBB-4056-814C-0C0551DEF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6388" y="7790289"/>
              <a:ext cx="1794334" cy="1014962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495783" y="1252505"/>
            <a:ext cx="66480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>
                <a:solidFill>
                  <a:srgbClr val="0066FF"/>
                </a:solidFill>
                <a:latin typeface="+mn-ea"/>
              </a:rPr>
              <a:t>+</a:t>
            </a:r>
            <a:r>
              <a:rPr lang="ko-KR" altLang="en-US" sz="2200" b="1" dirty="0">
                <a:solidFill>
                  <a:srgbClr val="0066FF"/>
                </a:solidFill>
                <a:latin typeface="+mn-ea"/>
              </a:rPr>
              <a:t>영상 촬영</a:t>
            </a:r>
            <a:r>
              <a:rPr lang="en-US" altLang="ko-KR" sz="2200" b="1" dirty="0">
                <a:solidFill>
                  <a:srgbClr val="0066FF"/>
                </a:solidFill>
                <a:latin typeface="+mn-ea"/>
              </a:rPr>
              <a:t>(</a:t>
            </a:r>
            <a:r>
              <a:rPr lang="ko-KR" altLang="en-US" sz="2200" b="1" dirty="0">
                <a:solidFill>
                  <a:srgbClr val="0066FF"/>
                </a:solidFill>
                <a:latin typeface="+mn-ea"/>
              </a:rPr>
              <a:t>편집</a:t>
            </a:r>
            <a:r>
              <a:rPr lang="en-US" altLang="ko-KR" sz="2200" b="1" dirty="0">
                <a:solidFill>
                  <a:srgbClr val="0066FF"/>
                </a:solidFill>
                <a:latin typeface="+mn-ea"/>
              </a:rPr>
              <a:t>) </a:t>
            </a:r>
            <a:r>
              <a:rPr lang="ko-KR" altLang="en-US" sz="2200" b="1" dirty="0">
                <a:solidFill>
                  <a:srgbClr val="0066FF"/>
                </a:solidFill>
                <a:latin typeface="+mn-ea"/>
              </a:rPr>
              <a:t>예시</a:t>
            </a:r>
            <a:r>
              <a:rPr lang="en-US" altLang="ko-KR" sz="2400" b="1" dirty="0">
                <a:solidFill>
                  <a:srgbClr val="0066FF"/>
                </a:solidFill>
                <a:latin typeface="+mn-ea"/>
              </a:rPr>
              <a:t>: </a:t>
            </a:r>
            <a:r>
              <a:rPr lang="ko-KR" altLang="en-US" sz="2000" b="1" dirty="0">
                <a:solidFill>
                  <a:srgbClr val="0066FF"/>
                </a:solidFill>
                <a:latin typeface="+mn-ea"/>
              </a:rPr>
              <a:t>마스크</a:t>
            </a:r>
            <a:r>
              <a:rPr lang="en-US" altLang="ko-KR" sz="2000" b="1" dirty="0">
                <a:solidFill>
                  <a:srgbClr val="0066FF"/>
                </a:solidFill>
                <a:latin typeface="+mn-ea"/>
              </a:rPr>
              <a:t>(</a:t>
            </a:r>
            <a:r>
              <a:rPr lang="ko-KR" altLang="en-US" sz="2000" b="1" dirty="0">
                <a:solidFill>
                  <a:srgbClr val="0066FF"/>
                </a:solidFill>
                <a:latin typeface="+mn-ea"/>
              </a:rPr>
              <a:t>모델링</a:t>
            </a:r>
            <a:r>
              <a:rPr lang="en-US" altLang="ko-KR" sz="2000" b="1" dirty="0">
                <a:solidFill>
                  <a:srgbClr val="0066FF"/>
                </a:solidFill>
                <a:latin typeface="+mn-ea"/>
              </a:rPr>
              <a:t>)</a:t>
            </a:r>
          </a:p>
          <a:p>
            <a:endParaRPr lang="en-US" altLang="ko-KR" sz="2400" b="1" dirty="0">
              <a:solidFill>
                <a:srgbClr val="0066FF"/>
              </a:solidFill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600" dirty="0" err="1">
                <a:latin typeface="+mn-ea"/>
              </a:rPr>
              <a:t>스마트폰</a:t>
            </a:r>
            <a:r>
              <a:rPr lang="ko-KR" altLang="en-US" sz="1600" dirty="0">
                <a:latin typeface="+mn-ea"/>
              </a:rPr>
              <a:t> 촬영 후 편집 </a:t>
            </a:r>
            <a:r>
              <a:rPr lang="ko-KR" altLang="en-US" sz="1600" dirty="0" err="1">
                <a:latin typeface="+mn-ea"/>
              </a:rPr>
              <a:t>어플을</a:t>
            </a:r>
            <a:r>
              <a:rPr lang="ko-KR" altLang="en-US" sz="1600" dirty="0">
                <a:latin typeface="+mn-ea"/>
              </a:rPr>
              <a:t> 사용하여 </a:t>
            </a:r>
            <a:r>
              <a:rPr lang="en-US" altLang="ko-KR" sz="1600" dirty="0">
                <a:latin typeface="+mn-ea"/>
              </a:rPr>
              <a:t>3</a:t>
            </a:r>
            <a:r>
              <a:rPr lang="ko-KR" altLang="en-US" sz="1600" dirty="0">
                <a:latin typeface="+mn-ea"/>
              </a:rPr>
              <a:t>분 내외로 작업</a:t>
            </a:r>
            <a:endParaRPr lang="en-US" altLang="ko-KR" sz="1600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600" dirty="0">
                <a:latin typeface="+mn-ea"/>
              </a:rPr>
              <a:t>촬영순서</a:t>
            </a:r>
            <a:r>
              <a:rPr lang="en-US" altLang="ko-KR" sz="1600" dirty="0">
                <a:latin typeface="+mn-ea"/>
              </a:rPr>
              <a:t>: 1</a:t>
            </a:r>
            <a:r>
              <a:rPr lang="ko-KR" altLang="en-US" sz="1600" dirty="0">
                <a:latin typeface="+mn-ea"/>
              </a:rPr>
              <a:t>번</a:t>
            </a:r>
            <a:r>
              <a:rPr lang="en-US" altLang="ko-KR" sz="1600" dirty="0">
                <a:latin typeface="+mn-ea"/>
              </a:rPr>
              <a:t>(1</a:t>
            </a:r>
            <a:r>
              <a:rPr lang="ko-KR" altLang="en-US" sz="1600" dirty="0">
                <a:latin typeface="+mn-ea"/>
              </a:rPr>
              <a:t>배속</a:t>
            </a:r>
            <a:r>
              <a:rPr lang="en-US" altLang="ko-KR" sz="1600" dirty="0">
                <a:latin typeface="+mn-ea"/>
              </a:rPr>
              <a:t>) -&gt; 2~14</a:t>
            </a:r>
            <a:r>
              <a:rPr lang="ko-KR" altLang="en-US" sz="1600" dirty="0">
                <a:latin typeface="+mn-ea"/>
              </a:rPr>
              <a:t>번 </a:t>
            </a:r>
            <a:r>
              <a:rPr lang="en-US" altLang="ko-KR" sz="1600" dirty="0">
                <a:latin typeface="+mn-ea"/>
              </a:rPr>
              <a:t>(7~10</a:t>
            </a:r>
            <a:r>
              <a:rPr lang="ko-KR" altLang="en-US" sz="1600" dirty="0">
                <a:latin typeface="+mn-ea"/>
              </a:rPr>
              <a:t>배속</a:t>
            </a:r>
            <a:r>
              <a:rPr lang="en-US" altLang="ko-KR" sz="1600" dirty="0">
                <a:latin typeface="+mn-ea"/>
              </a:rPr>
              <a:t>) -&gt; 15</a:t>
            </a:r>
            <a:r>
              <a:rPr lang="ko-KR" altLang="en-US" sz="1600" dirty="0">
                <a:latin typeface="+mn-ea"/>
              </a:rPr>
              <a:t>번 </a:t>
            </a:r>
            <a:r>
              <a:rPr lang="en-US" altLang="ko-KR" sz="1600" dirty="0">
                <a:latin typeface="+mn-ea"/>
              </a:rPr>
              <a:t>(1</a:t>
            </a:r>
            <a:r>
              <a:rPr lang="ko-KR" altLang="en-US" sz="1600" dirty="0">
                <a:latin typeface="+mn-ea"/>
              </a:rPr>
              <a:t>배속</a:t>
            </a:r>
            <a:r>
              <a:rPr lang="en-US" altLang="ko-KR" sz="1600" dirty="0">
                <a:latin typeface="+mn-ea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600" dirty="0">
                <a:latin typeface="+mn-ea"/>
              </a:rPr>
              <a:t>영상화면에 선수번호 동일하게 삽입</a:t>
            </a:r>
            <a:endParaRPr lang="en-US" altLang="ko-KR" sz="1600" dirty="0">
              <a:latin typeface="+mn-ea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204671" y="3447863"/>
            <a:ext cx="6224733" cy="2161402"/>
            <a:chOff x="204671" y="3447863"/>
            <a:chExt cx="6224733" cy="2161402"/>
          </a:xfrm>
        </p:grpSpPr>
        <p:pic>
          <p:nvPicPr>
            <p:cNvPr id="32770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9167" y="3478454"/>
              <a:ext cx="1802036" cy="100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771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80884" y="3447863"/>
              <a:ext cx="1872658" cy="100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773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35069" y="3453306"/>
              <a:ext cx="1794335" cy="100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4" name="그룹 3"/>
            <p:cNvGrpSpPr/>
            <p:nvPr/>
          </p:nvGrpSpPr>
          <p:grpSpPr>
            <a:xfrm>
              <a:off x="204671" y="4500318"/>
              <a:ext cx="5598365" cy="1108947"/>
              <a:chOff x="204671" y="4500318"/>
              <a:chExt cx="5598365" cy="1108947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204671" y="4516658"/>
                <a:ext cx="2287530" cy="1092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AutoNum type="arabicPeriod"/>
                </a:pPr>
                <a:r>
                  <a:rPr lang="ko-KR" altLang="en-US" sz="1300" dirty="0">
                    <a:latin typeface="+mn-ea"/>
                  </a:rPr>
                  <a:t>선수 참가 정보               </a:t>
                </a:r>
                <a:endParaRPr lang="en-US" altLang="ko-KR" sz="1300" dirty="0">
                  <a:solidFill>
                    <a:srgbClr val="FF0000"/>
                  </a:solidFill>
                  <a:latin typeface="+mn-ea"/>
                </a:endParaRPr>
              </a:p>
              <a:p>
                <a:pPr marL="228600" indent="-228600">
                  <a:buAutoNum type="arabicPeriod"/>
                </a:pPr>
                <a:r>
                  <a:rPr lang="ko-KR" altLang="en-US" sz="1300" dirty="0">
                    <a:latin typeface="+mn-ea"/>
                  </a:rPr>
                  <a:t>선수 모습                </a:t>
                </a:r>
                <a:endParaRPr lang="en-US" altLang="ko-KR" sz="1300" dirty="0">
                  <a:latin typeface="+mn-ea"/>
                </a:endParaRPr>
              </a:p>
              <a:p>
                <a:pPr marL="171450" indent="-171450">
                  <a:buFontTx/>
                  <a:buChar char="-"/>
                </a:pPr>
                <a:r>
                  <a:rPr lang="ko-KR" altLang="en-US" sz="1300" dirty="0">
                    <a:latin typeface="+mn-ea"/>
                  </a:rPr>
                  <a:t>선수 번호 </a:t>
                </a:r>
                <a:r>
                  <a:rPr lang="en-US" altLang="ko-KR" sz="1300" dirty="0">
                    <a:latin typeface="+mn-ea"/>
                  </a:rPr>
                  <a:t>: EMT-1              </a:t>
                </a:r>
              </a:p>
              <a:p>
                <a:pPr marL="171450" indent="-171450">
                  <a:buFontTx/>
                  <a:buChar char="-"/>
                </a:pPr>
                <a:r>
                  <a:rPr lang="ko-KR" altLang="en-US" sz="1300" dirty="0">
                    <a:latin typeface="+mn-ea"/>
                  </a:rPr>
                  <a:t>참가 직종 </a:t>
                </a:r>
                <a:r>
                  <a:rPr lang="en-US" altLang="ko-KR" sz="1300" dirty="0">
                    <a:latin typeface="+mn-ea"/>
                  </a:rPr>
                  <a:t>: </a:t>
                </a:r>
                <a:r>
                  <a:rPr lang="ko-KR" altLang="en-US" sz="1300" dirty="0">
                    <a:latin typeface="+mn-ea"/>
                  </a:rPr>
                  <a:t>피부</a:t>
                </a:r>
                <a:endParaRPr lang="en-US" altLang="ko-KR" sz="1300" dirty="0">
                  <a:latin typeface="+mn-ea"/>
                </a:endParaRPr>
              </a:p>
              <a:p>
                <a:pPr marL="171450" indent="-171450">
                  <a:buFontTx/>
                  <a:buChar char="-"/>
                </a:pPr>
                <a:r>
                  <a:rPr lang="ko-KR" altLang="en-US" sz="1300" dirty="0">
                    <a:latin typeface="+mn-ea"/>
                  </a:rPr>
                  <a:t>상세 종목</a:t>
                </a:r>
                <a:r>
                  <a:rPr lang="en-US" altLang="ko-KR" sz="1300" dirty="0">
                    <a:latin typeface="+mn-ea"/>
                  </a:rPr>
                  <a:t> : </a:t>
                </a:r>
                <a:r>
                  <a:rPr lang="ko-KR" altLang="en-US" sz="1300" dirty="0">
                    <a:latin typeface="+mn-ea"/>
                  </a:rPr>
                  <a:t>매뉴얼테크닉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401119" y="4523724"/>
                <a:ext cx="1948678" cy="692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300" dirty="0">
                    <a:latin typeface="+mn-ea"/>
                  </a:rPr>
                  <a:t>2. </a:t>
                </a:r>
                <a:r>
                  <a:rPr lang="ko-KR" altLang="en-US" sz="1300" dirty="0">
                    <a:latin typeface="+mn-ea"/>
                  </a:rPr>
                  <a:t>재료 및 도구 </a:t>
                </a:r>
                <a:r>
                  <a:rPr lang="ko-KR" altLang="en-US" sz="1300" dirty="0" err="1">
                    <a:latin typeface="+mn-ea"/>
                  </a:rPr>
                  <a:t>세팅</a:t>
                </a:r>
                <a:endParaRPr lang="en-US" altLang="ko-KR" sz="1300" dirty="0">
                  <a:solidFill>
                    <a:srgbClr val="FF0000"/>
                  </a:solidFill>
                  <a:latin typeface="+mn-ea"/>
                </a:endParaRPr>
              </a:p>
              <a:p>
                <a:r>
                  <a:rPr lang="en-US" altLang="ko-KR" sz="1300" dirty="0">
                    <a:latin typeface="+mn-ea"/>
                  </a:rPr>
                  <a:t>  - </a:t>
                </a:r>
                <a:r>
                  <a:rPr lang="ko-KR" altLang="en-US" sz="1300" dirty="0">
                    <a:latin typeface="+mn-ea"/>
                  </a:rPr>
                  <a:t>국가자격 실기 과제</a:t>
                </a:r>
                <a:endParaRPr lang="en-US" altLang="ko-KR" sz="1300" dirty="0">
                  <a:latin typeface="+mn-ea"/>
                </a:endParaRPr>
              </a:p>
              <a:p>
                <a:r>
                  <a:rPr lang="en-US" altLang="ko-KR" sz="1300" dirty="0">
                    <a:latin typeface="+mn-ea"/>
                  </a:rPr>
                  <a:t>  - </a:t>
                </a:r>
                <a:r>
                  <a:rPr lang="ko-KR" altLang="en-US" sz="1300" dirty="0">
                    <a:latin typeface="+mn-ea"/>
                  </a:rPr>
                  <a:t>재료 </a:t>
                </a:r>
                <a:r>
                  <a:rPr lang="ko-KR" altLang="en-US" sz="1300" dirty="0" err="1">
                    <a:latin typeface="+mn-ea"/>
                  </a:rPr>
                  <a:t>세팅과</a:t>
                </a:r>
                <a:r>
                  <a:rPr lang="ko-KR" altLang="en-US" sz="1300" dirty="0">
                    <a:latin typeface="+mn-ea"/>
                  </a:rPr>
                  <a:t> 동일</a:t>
                </a:r>
                <a:endParaRPr lang="en-US" altLang="ko-KR" sz="1300" dirty="0">
                  <a:latin typeface="+mn-ea"/>
                </a:endParaRPr>
              </a:p>
            </p:txBody>
          </p:sp>
          <p:sp>
            <p:nvSpPr>
              <p:cNvPr id="24" name="직사각형 23"/>
              <p:cNvSpPr/>
              <p:nvPr/>
            </p:nvSpPr>
            <p:spPr>
              <a:xfrm>
                <a:off x="4537946" y="4500318"/>
                <a:ext cx="1265090" cy="292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300" dirty="0">
                    <a:latin typeface="+mn-ea"/>
                  </a:rPr>
                  <a:t>3. </a:t>
                </a:r>
                <a:r>
                  <a:rPr lang="ko-KR" altLang="en-US" sz="1300" dirty="0">
                    <a:latin typeface="+mn-ea"/>
                  </a:rPr>
                  <a:t>마스크 착용</a:t>
                </a:r>
                <a:endParaRPr lang="ko-KR" altLang="en-US" sz="1300" dirty="0"/>
              </a:p>
            </p:txBody>
          </p:sp>
        </p:grpSp>
      </p:grpSp>
      <p:grpSp>
        <p:nvGrpSpPr>
          <p:cNvPr id="10" name="그룹 9"/>
          <p:cNvGrpSpPr/>
          <p:nvPr/>
        </p:nvGrpSpPr>
        <p:grpSpPr>
          <a:xfrm>
            <a:off x="367340" y="5896627"/>
            <a:ext cx="6550282" cy="1337463"/>
            <a:chOff x="367340" y="5896627"/>
            <a:chExt cx="6550282" cy="1337463"/>
          </a:xfrm>
        </p:grpSpPr>
        <p:pic>
          <p:nvPicPr>
            <p:cNvPr id="32772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67340" y="5896627"/>
              <a:ext cx="1791373" cy="100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8">
              <a:extLst>
                <a:ext uri="{FF2B5EF4-FFF2-40B4-BE49-F238E27FC236}">
                  <a16:creationId xmlns:a16="http://schemas.microsoft.com/office/drawing/2014/main" id="{8D77E5F9-7AD7-43E3-8F35-D2776A6348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480883" y="5896934"/>
              <a:ext cx="1872659" cy="100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0E850FD9-1E37-4952-9F8C-45E9E6020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5070" y="5896627"/>
              <a:ext cx="1794334" cy="1001107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367340" y="6941702"/>
              <a:ext cx="655028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/>
              <a:r>
                <a:rPr lang="en-US" altLang="ko-KR" sz="1300" dirty="0">
                  <a:latin typeface="+mn-ea"/>
                </a:rPr>
                <a:t>4. </a:t>
              </a:r>
              <a:r>
                <a:rPr lang="ko-KR" altLang="en-US" sz="1300" dirty="0">
                  <a:latin typeface="+mn-ea"/>
                </a:rPr>
                <a:t>양 손 소독                  </a:t>
              </a:r>
              <a:r>
                <a:rPr lang="en-US" altLang="ko-KR" sz="1300" dirty="0">
                  <a:latin typeface="+mn-ea"/>
                </a:rPr>
                <a:t>5. </a:t>
              </a:r>
              <a:r>
                <a:rPr lang="ko-KR" altLang="en-US" sz="1300" dirty="0">
                  <a:latin typeface="+mn-ea"/>
                </a:rPr>
                <a:t>모델 </a:t>
              </a:r>
              <a:r>
                <a:rPr lang="en-US" altLang="ko-KR" sz="1300" dirty="0">
                  <a:latin typeface="+mn-ea"/>
                </a:rPr>
                <a:t>Before</a:t>
              </a:r>
              <a:r>
                <a:rPr lang="ko-KR" altLang="en-US" sz="1300" dirty="0">
                  <a:latin typeface="+mn-ea"/>
                </a:rPr>
                <a:t>                  </a:t>
              </a:r>
              <a:r>
                <a:rPr lang="en-US" altLang="ko-KR" sz="1300" dirty="0">
                  <a:latin typeface="+mn-ea"/>
                </a:rPr>
                <a:t>6. </a:t>
              </a:r>
              <a:r>
                <a:rPr lang="ko-KR" altLang="en-US" sz="1300" dirty="0">
                  <a:latin typeface="+mn-ea"/>
                </a:rPr>
                <a:t>립</a:t>
              </a:r>
              <a:r>
                <a:rPr lang="en-US" altLang="ko-KR" sz="1300" dirty="0">
                  <a:latin typeface="+mn-ea"/>
                </a:rPr>
                <a:t>&amp;</a:t>
              </a:r>
              <a:r>
                <a:rPr lang="ko-KR" altLang="en-US" sz="1300" dirty="0">
                  <a:latin typeface="+mn-ea"/>
                </a:rPr>
                <a:t>아이 메이크업 제거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0346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2018</TotalTime>
  <Words>1729</Words>
  <Application>Microsoft Office PowerPoint</Application>
  <PresentationFormat>A4 용지(210x297mm)</PresentationFormat>
  <Paragraphs>339</Paragraphs>
  <Slides>23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35" baseType="lpstr">
      <vt:lpstr>Adobe 고딕 Std B</vt:lpstr>
      <vt:lpstr>Arial Unicode MS</vt:lpstr>
      <vt:lpstr>맑은 고딕</vt:lpstr>
      <vt:lpstr>배달의민족 주아</vt:lpstr>
      <vt:lpstr>휴먼엑스포</vt:lpstr>
      <vt:lpstr>Arial</vt:lpstr>
      <vt:lpstr>Calibri</vt:lpstr>
      <vt:lpstr>Calibri Light</vt:lpstr>
      <vt:lpstr>Copperplate Gothic Bold</vt:lpstr>
      <vt:lpstr>Verdana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js</dc:creator>
  <cp:lastModifiedBy>ADMIN</cp:lastModifiedBy>
  <cp:revision>216</cp:revision>
  <cp:lastPrinted>2021-10-08T00:30:41Z</cp:lastPrinted>
  <dcterms:created xsi:type="dcterms:W3CDTF">2020-08-24T09:24:35Z</dcterms:created>
  <dcterms:modified xsi:type="dcterms:W3CDTF">2022-08-16T02:17:39Z</dcterms:modified>
</cp:coreProperties>
</file>